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9" r:id="rId6"/>
  </p:sldMasterIdLst>
  <p:notesMasterIdLst>
    <p:notesMasterId r:id="rId16"/>
  </p:notesMasterIdLst>
  <p:handoutMasterIdLst>
    <p:handoutMasterId r:id="rId17"/>
  </p:handoutMasterIdLst>
  <p:sldIdLst>
    <p:sldId id="257" r:id="rId7"/>
    <p:sldId id="286" r:id="rId8"/>
    <p:sldId id="289" r:id="rId9"/>
    <p:sldId id="288" r:id="rId10"/>
    <p:sldId id="262" r:id="rId11"/>
    <p:sldId id="273" r:id="rId12"/>
    <p:sldId id="287" r:id="rId13"/>
    <p:sldId id="258" r:id="rId14"/>
    <p:sldId id="277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lins Nuwagaba" initials="CN" lastIdx="2" clrIdx="0">
    <p:extLst>
      <p:ext uri="{19B8F6BF-5375-455C-9EA6-DF929625EA0E}">
        <p15:presenceInfo xmlns:p15="http://schemas.microsoft.com/office/powerpoint/2012/main" userId="0fdcbcb4f99df9b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72BC"/>
    <a:srgbClr val="0B8C45"/>
    <a:srgbClr val="0C8C45"/>
    <a:srgbClr val="F36813"/>
    <a:srgbClr val="013C68"/>
    <a:srgbClr val="FFFFFF"/>
    <a:srgbClr val="FF0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74326" autoAdjust="0"/>
  </p:normalViewPr>
  <p:slideViewPr>
    <p:cSldViewPr>
      <p:cViewPr varScale="1">
        <p:scale>
          <a:sx n="57" d="100"/>
          <a:sy n="57" d="100"/>
        </p:scale>
        <p:origin x="108" y="12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382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303514EC-C640-4E5B-A589-FD6A9255FC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E0008B1D-DF19-4016-A97E-0C2CD4C5B81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>
            <a:extLst>
              <a:ext uri="{FF2B5EF4-FFF2-40B4-BE49-F238E27FC236}">
                <a16:creationId xmlns:a16="http://schemas.microsoft.com/office/drawing/2014/main" id="{08800308-01E6-4C36-A906-C0E90F7B305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B4570E58-9BE2-4E64-AA33-EAE9F7EB91C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5DA2C38-B8E1-4B0C-9382-30FE969EC5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DC4D508-0BDA-4392-A8A9-5C8A954C6AA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D5661F9-3A40-4350-B508-174CD10DEC6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A477832-2680-4146-B129-CA652EED11D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19AB2B1-77F2-4E32-84D7-7AE64775ED5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D22F337-53A4-4A8C-A619-F3F803FD139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17662F17-B478-49FC-961A-4C9C57486E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356E4F5-54B6-451C-B27D-C8B13795CE7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EC00B57D-0534-490C-8050-AEB68B88BF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928DC2D-C4A1-4724-90DC-18954224F5AA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9D6F8D50-2F25-43B8-AF07-D08679C437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E8F2755F-759E-452B-827D-A6CF95254D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CED8E28-8A18-45A2-910B-0BD160AE30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9353757-16E5-4EB6-AFA1-F2044AA97181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1F8A13CD-E4F5-442B-A633-9CAB2E8B70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29DF3AD0-7D84-4295-9EFD-89ED323917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AE61D2CD-0A6D-4042-9175-0B644E692D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41613886-CD21-4558-BA8E-55387396BDC7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44B71D74-932E-4915-BEC2-C172CFD154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BE063E4C-1777-4964-B1F9-A6487EC8B9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7CED8E28-8A18-45A2-910B-0BD160AE30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9353757-16E5-4EB6-AFA1-F2044AA97181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1F8A13CD-E4F5-442B-A633-9CAB2E8B70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29DF3AD0-7D84-4295-9EFD-89ED323917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815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6EE0DFF1-0838-4737-A0C5-45118F5EF0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4AF39133-6077-4EED-9AB0-28E08A106175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DFB78DF7-863F-4893-802F-E966A3B613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FE69E39-997A-47D7-8405-30ADFA1EB1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ea typeface="+mn-ea"/>
              </a:rPr>
              <a:t>The difficulty in their detection also provides an opportunity for future attacks to use such stealthy approaches to infiltrate individual machines and networks.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ea typeface="+mn-ea"/>
              </a:rPr>
              <a:t>Crypto jacking attacks are increasingly difficult to detect on networks or computer systems largely because of the attackers’ evasion techniques e.g., toolkits domain fluxing.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dirty="0">
              <a:ea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dirty="0">
              <a:ea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ea typeface="+mn-ea"/>
              </a:rPr>
              <a:t>Problem Statement??</a:t>
            </a:r>
          </a:p>
          <a:p>
            <a:pPr eaLnBrk="1" hangingPunct="1"/>
            <a:endParaRPr lang="en-US" altLang="en-US" sz="1400" dirty="0">
              <a:latin typeface="Arial Black" panose="020B0A040201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76C8A985-5F05-4608-B699-986CD5E3D6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F6AEF132-8C73-4C09-98DA-E8B19C9022A0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6462E9CE-3F7F-4400-85C0-F661D100FF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B360ED8C-1E47-46D3-B841-62FA426BDF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kab.ac.ug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kab.ac.ug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s://kab.ac.ug/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kab.ac.ug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kab.ac.ug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kab.ac.ug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kab.ac.ug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kab.ac.ug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kab.ac.ug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ab.ac.ug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ab.ac.ug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5"/>
          <p:cNvPicPr preferRelativeResize="0"/>
          <p:nvPr/>
        </p:nvPicPr>
        <p:blipFill rotWithShape="1">
          <a:blip r:embed="rId2">
            <a:alphaModFix/>
          </a:blip>
          <a:srcRect l="162" r="160"/>
          <a:stretch/>
        </p:blipFill>
        <p:spPr>
          <a:xfrm>
            <a:off x="9526" y="2699275"/>
            <a:ext cx="12191999" cy="1796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5"/>
          <p:cNvSpPr txBox="1">
            <a:spLocks noGrp="1"/>
          </p:cNvSpPr>
          <p:nvPr>
            <p:ph type="ctrTitle"/>
          </p:nvPr>
        </p:nvSpPr>
        <p:spPr>
          <a:xfrm>
            <a:off x="976843" y="2819401"/>
            <a:ext cx="10238315" cy="1560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>
                <a:solidFill>
                  <a:srgbClr val="003366"/>
                </a:solidFill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155" name="Google Shape;155;p25"/>
          <p:cNvSpPr txBox="1">
            <a:spLocks noGrp="1"/>
          </p:cNvSpPr>
          <p:nvPr>
            <p:ph type="subTitle" idx="1"/>
          </p:nvPr>
        </p:nvSpPr>
        <p:spPr>
          <a:xfrm>
            <a:off x="1039285" y="4724399"/>
            <a:ext cx="10238315" cy="1250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SzPts val="1800"/>
              <a:buFont typeface="Noto Sans Symbols"/>
              <a:buNone/>
              <a:defRPr>
                <a:solidFill>
                  <a:srgbClr val="0B8C45"/>
                </a:solidFill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900"/>
              <a:buChar char="▪"/>
              <a:defRPr/>
            </a:lvl2pPr>
            <a:lvl3pPr lvl="2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lvl="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5pPr>
            <a:lvl6pPr lvl="5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6pPr>
            <a:lvl7pPr lvl="6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7pPr>
            <a:lvl8pPr lvl="7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8pPr>
            <a:lvl9pPr lvl="8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156" name="Google Shape;156;p25"/>
          <p:cNvSpPr txBox="1">
            <a:spLocks noGrp="1"/>
          </p:cNvSpPr>
          <p:nvPr>
            <p:ph type="dt" idx="10"/>
          </p:nvPr>
        </p:nvSpPr>
        <p:spPr>
          <a:xfrm>
            <a:off x="914400" y="6198207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57" name="Google Shape;157;p25"/>
          <p:cNvSpPr txBox="1">
            <a:spLocks noGrp="1"/>
          </p:cNvSpPr>
          <p:nvPr>
            <p:ph type="sldNum" idx="12"/>
          </p:nvPr>
        </p:nvSpPr>
        <p:spPr>
          <a:xfrm>
            <a:off x="8737600" y="6198207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fld id="{7CDBEDBC-F97E-4F91-9E96-EB958B6B4C48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58" name="Google Shape;158;p25"/>
          <p:cNvSpPr/>
          <p:nvPr/>
        </p:nvSpPr>
        <p:spPr>
          <a:xfrm>
            <a:off x="0" y="6730698"/>
            <a:ext cx="12192000" cy="127303"/>
          </a:xfrm>
          <a:prstGeom prst="rect">
            <a:avLst/>
          </a:prstGeom>
          <a:solidFill>
            <a:srgbClr val="0072BC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p2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62779" y="299688"/>
            <a:ext cx="2266445" cy="226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D5933A6-5DBC-6115-3F6E-D332003282DC}"/>
              </a:ext>
            </a:extLst>
          </p:cNvPr>
          <p:cNvSpPr/>
          <p:nvPr userDrawn="1"/>
        </p:nvSpPr>
        <p:spPr bwMode="auto">
          <a:xfrm>
            <a:off x="0" y="6730697"/>
            <a:ext cx="12192000" cy="127303"/>
          </a:xfrm>
          <a:prstGeom prst="rect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Picture 11">
            <a:hlinkClick r:id="rId3"/>
            <a:extLst>
              <a:ext uri="{FF2B5EF4-FFF2-40B4-BE49-F238E27FC236}">
                <a16:creationId xmlns:a16="http://schemas.microsoft.com/office/drawing/2014/main" id="{D69B3002-FE57-D761-01BC-72D0A306301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 bwMode="auto">
          <a:xfrm>
            <a:off x="4962778" y="299688"/>
            <a:ext cx="2266445" cy="226644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055F15A-DB73-97B8-7E06-42748D7AB3E0}"/>
              </a:ext>
            </a:extLst>
          </p:cNvPr>
          <p:cNvSpPr txBox="1"/>
          <p:nvPr userDrawn="1"/>
        </p:nvSpPr>
        <p:spPr>
          <a:xfrm>
            <a:off x="4115923" y="6383179"/>
            <a:ext cx="39601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25000"/>
                  </a:schemeClr>
                </a:solidFill>
              </a:rPr>
              <a:t>Template designed by the eLearning Unit @Kab</a:t>
            </a:r>
          </a:p>
        </p:txBody>
      </p:sp>
    </p:spTree>
    <p:extLst>
      <p:ext uri="{BB962C8B-B14F-4D97-AF65-F5344CB8AC3E}">
        <p14:creationId xmlns:p14="http://schemas.microsoft.com/office/powerpoint/2010/main" val="160807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etails -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73BEC12-1DF9-EC15-6DDA-7AB7D8680996}"/>
              </a:ext>
            </a:extLst>
          </p:cNvPr>
          <p:cNvGrpSpPr/>
          <p:nvPr userDrawn="1"/>
        </p:nvGrpSpPr>
        <p:grpSpPr>
          <a:xfrm>
            <a:off x="9525" y="-35509"/>
            <a:ext cx="12191999" cy="1419503"/>
            <a:chOff x="9525" y="2"/>
            <a:chExt cx="12191999" cy="141950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C52C0DE-0625-7A75-7CCC-FE04E8E6B1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162" r="162" b="31313"/>
            <a:stretch/>
          </p:blipFill>
          <p:spPr>
            <a:xfrm>
              <a:off x="9525" y="2"/>
              <a:ext cx="12191999" cy="1233972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91E278-75F9-9A3E-705E-43C3EEB53EBE}"/>
                </a:ext>
              </a:extLst>
            </p:cNvPr>
            <p:cNvSpPr/>
            <p:nvPr userDrawn="1"/>
          </p:nvSpPr>
          <p:spPr bwMode="auto">
            <a:xfrm>
              <a:off x="9525" y="1338782"/>
              <a:ext cx="12191999" cy="80723"/>
            </a:xfrm>
            <a:prstGeom prst="rect">
              <a:avLst/>
            </a:prstGeom>
            <a:solidFill>
              <a:srgbClr val="0072B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4074D5E-2D17-6BD5-3150-9EC31F486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902" y="143571"/>
            <a:ext cx="10869083" cy="1054892"/>
          </a:xfrm>
        </p:spPr>
        <p:txBody>
          <a:bodyPr anchor="ctr"/>
          <a:lstStyle>
            <a:lvl1pPr algn="ctr">
              <a:defRPr b="1">
                <a:solidFill>
                  <a:srgbClr val="003366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2079AD9-3CB1-64A9-3605-AAEC8EBCDC19}"/>
              </a:ext>
            </a:extLst>
          </p:cNvPr>
          <p:cNvSpPr/>
          <p:nvPr userDrawn="1"/>
        </p:nvSpPr>
        <p:spPr bwMode="auto">
          <a:xfrm>
            <a:off x="755062" y="6167438"/>
            <a:ext cx="385762" cy="385762"/>
          </a:xfrm>
          <a:prstGeom prst="ellipse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Rectangle 69">
            <a:extLst>
              <a:ext uri="{FF2B5EF4-FFF2-40B4-BE49-F238E27FC236}">
                <a16:creationId xmlns:a16="http://schemas.microsoft.com/office/drawing/2014/main" id="{966C293B-3441-87D3-D898-93C30436AFF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97002" y="6181726"/>
            <a:ext cx="501882" cy="32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0" kern="12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3B405BB5-1723-47E6-8FDA-E36D86FBCAE4}" type="slidenum">
              <a:rPr lang="en-US" altLang="en-US" sz="1100" smtClean="0"/>
              <a:pPr/>
              <a:t>‹#›</a:t>
            </a:fld>
            <a:endParaRPr lang="en-US" altLang="en-US" sz="11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9F32D06-0C74-7D77-9195-04DDF165E8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8884" y="1605036"/>
            <a:ext cx="10819101" cy="4238795"/>
          </a:xfrm>
        </p:spPr>
        <p:txBody>
          <a:bodyPr/>
          <a:lstStyle>
            <a:lvl1pPr>
              <a:buClr>
                <a:srgbClr val="0072BC"/>
              </a:buClr>
              <a:defRPr sz="2800">
                <a:latin typeface="+mn-lt"/>
              </a:defRPr>
            </a:lvl1pPr>
            <a:lvl2pPr>
              <a:buClr>
                <a:srgbClr val="0B8C45"/>
              </a:buClr>
              <a:defRPr sz="2400">
                <a:latin typeface="+mn-lt"/>
              </a:defRPr>
            </a:lvl2pPr>
            <a:lvl3pPr>
              <a:buClr>
                <a:srgbClr val="0072BC"/>
              </a:buClr>
              <a:defRPr sz="2000">
                <a:latin typeface="+mn-lt"/>
              </a:defRPr>
            </a:lvl3pPr>
            <a:lvl4pPr>
              <a:buClr>
                <a:srgbClr val="0B8C45"/>
              </a:buClr>
              <a:defRPr sz="1800">
                <a:latin typeface="+mn-lt"/>
              </a:defRPr>
            </a:lvl4pPr>
            <a:lvl5pPr>
              <a:buClr>
                <a:srgbClr val="0072BC"/>
              </a:buCl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13">
            <a:hlinkClick r:id="rId3"/>
            <a:extLst>
              <a:ext uri="{FF2B5EF4-FFF2-40B4-BE49-F238E27FC236}">
                <a16:creationId xmlns:a16="http://schemas.microsoft.com/office/drawing/2014/main" id="{8741FE4D-AF36-0073-7AFA-3676C43CD4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 bwMode="auto">
          <a:xfrm>
            <a:off x="10807189" y="5805661"/>
            <a:ext cx="799678" cy="799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073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B7F351B-85F5-4263-A15F-52D63CDB05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2" b="12"/>
          <a:stretch/>
        </p:blipFill>
        <p:spPr>
          <a:xfrm>
            <a:off x="0" y="-1"/>
            <a:ext cx="3925247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85B8A8-DD60-6E64-8617-3800BB8AA5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671" r="48330"/>
          <a:stretch/>
        </p:blipFill>
        <p:spPr>
          <a:xfrm>
            <a:off x="9906000" y="1047750"/>
            <a:ext cx="2286000" cy="4762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673770"/>
            <a:ext cx="7078276" cy="4965030"/>
          </a:xfrm>
        </p:spPr>
        <p:txBody>
          <a:bodyPr/>
          <a:lstStyle>
            <a:lvl1pPr>
              <a:buClr>
                <a:srgbClr val="0072BC"/>
              </a:buClr>
              <a:defRPr>
                <a:latin typeface="+mn-lt"/>
              </a:defRPr>
            </a:lvl1pPr>
            <a:lvl2pPr>
              <a:buClr>
                <a:srgbClr val="0B8C45"/>
              </a:buClr>
              <a:defRPr>
                <a:latin typeface="+mn-lt"/>
              </a:defRPr>
            </a:lvl2pPr>
            <a:lvl3pPr>
              <a:buClr>
                <a:srgbClr val="0072BC"/>
              </a:buCl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63072E-3404-4A69-87F9-5E53C2774270}"/>
              </a:ext>
            </a:extLst>
          </p:cNvPr>
          <p:cNvSpPr/>
          <p:nvPr userDrawn="1"/>
        </p:nvSpPr>
        <p:spPr bwMode="auto">
          <a:xfrm rot="16200000">
            <a:off x="659732" y="3374506"/>
            <a:ext cx="6858000" cy="108988"/>
          </a:xfrm>
          <a:prstGeom prst="rect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20469" y="1526851"/>
            <a:ext cx="3503578" cy="2133599"/>
          </a:xfrm>
        </p:spPr>
        <p:txBody>
          <a:bodyPr/>
          <a:lstStyle>
            <a:lvl1pPr>
              <a:defRPr sz="3200" b="1">
                <a:solidFill>
                  <a:srgbClr val="003366"/>
                </a:solidFill>
                <a:latin typeface="+mj-lt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1A0B52A-87AF-49AC-A069-5E2E17ADC032}"/>
              </a:ext>
            </a:extLst>
          </p:cNvPr>
          <p:cNvCxnSpPr/>
          <p:nvPr userDrawn="1"/>
        </p:nvCxnSpPr>
        <p:spPr bwMode="auto">
          <a:xfrm>
            <a:off x="228600" y="3810000"/>
            <a:ext cx="354004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B8C4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C6842845-48E2-C52D-C692-52BDAA843DEA}"/>
              </a:ext>
            </a:extLst>
          </p:cNvPr>
          <p:cNvSpPr/>
          <p:nvPr userDrawn="1"/>
        </p:nvSpPr>
        <p:spPr bwMode="auto">
          <a:xfrm>
            <a:off x="318178" y="6167438"/>
            <a:ext cx="385762" cy="385762"/>
          </a:xfrm>
          <a:prstGeom prst="ellipse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597D026F-CA14-673C-42D7-5B13364C646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60118" y="6181726"/>
            <a:ext cx="501882" cy="32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0" kern="12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3B405BB5-1723-47E6-8FDA-E36D86FBCAE4}" type="slidenum">
              <a:rPr lang="en-US" altLang="en-US" sz="1100" smtClean="0"/>
              <a:pPr/>
              <a:t>‹#›</a:t>
            </a:fld>
            <a:endParaRPr lang="en-US" altLang="en-US" sz="1100" dirty="0"/>
          </a:p>
        </p:txBody>
      </p:sp>
      <p:pic>
        <p:nvPicPr>
          <p:cNvPr id="15" name="Picture 14">
            <a:hlinkClick r:id="rId4"/>
            <a:extLst>
              <a:ext uri="{FF2B5EF4-FFF2-40B4-BE49-F238E27FC236}">
                <a16:creationId xmlns:a16="http://schemas.microsoft.com/office/drawing/2014/main" id="{0EF616A4-F9D4-9580-1DD9-1D363D60A7A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 bwMode="auto">
          <a:xfrm>
            <a:off x="10807189" y="5805661"/>
            <a:ext cx="799678" cy="799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260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28"/>
          <p:cNvGrpSpPr/>
          <p:nvPr/>
        </p:nvGrpSpPr>
        <p:grpSpPr>
          <a:xfrm>
            <a:off x="9524" y="0"/>
            <a:ext cx="12191999" cy="1419503"/>
            <a:chOff x="9525" y="2"/>
            <a:chExt cx="12191999" cy="1419503"/>
          </a:xfrm>
        </p:grpSpPr>
        <p:pic>
          <p:nvPicPr>
            <p:cNvPr id="183" name="Google Shape;183;p28"/>
            <p:cNvPicPr preferRelativeResize="0"/>
            <p:nvPr/>
          </p:nvPicPr>
          <p:blipFill rotWithShape="1">
            <a:blip r:embed="rId2">
              <a:alphaModFix/>
            </a:blip>
            <a:srcRect l="162" r="160" b="31313"/>
            <a:stretch/>
          </p:blipFill>
          <p:spPr>
            <a:xfrm>
              <a:off x="9525" y="2"/>
              <a:ext cx="12191999" cy="12339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" name="Google Shape;184;p28"/>
            <p:cNvSpPr/>
            <p:nvPr/>
          </p:nvSpPr>
          <p:spPr>
            <a:xfrm>
              <a:off x="9525" y="1338782"/>
              <a:ext cx="12191999" cy="80723"/>
            </a:xfrm>
            <a:prstGeom prst="rect">
              <a:avLst/>
            </a:prstGeom>
            <a:solidFill>
              <a:srgbClr val="0072B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2400" b="1" i="0" u="none" strike="noStrike" cap="none">
                <a:solidFill>
                  <a:schemeClr val="accent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" name="Google Shape;185;p28"/>
          <p:cNvSpPr txBox="1">
            <a:spLocks noGrp="1"/>
          </p:cNvSpPr>
          <p:nvPr>
            <p:ph type="title"/>
          </p:nvPr>
        </p:nvSpPr>
        <p:spPr>
          <a:xfrm>
            <a:off x="578710" y="304800"/>
            <a:ext cx="10869083" cy="914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1" i="0" u="none" strike="noStrike" cap="none" dirty="0">
                <a:solidFill>
                  <a:srgbClr val="003366"/>
                </a:solidFill>
                <a:latin typeface="+mj-lt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186" name="Google Shape;186;p28"/>
          <p:cNvSpPr txBox="1">
            <a:spLocks noGrp="1"/>
          </p:cNvSpPr>
          <p:nvPr>
            <p:ph type="body" idx="1"/>
          </p:nvPr>
        </p:nvSpPr>
        <p:spPr>
          <a:xfrm>
            <a:off x="708885" y="1594319"/>
            <a:ext cx="5304367" cy="4167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585" lvl="0" indent="-440256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72BC"/>
              </a:buClr>
              <a:buSzPts val="1600"/>
              <a:buChar char="▪"/>
              <a:defRPr sz="2400">
                <a:solidFill>
                  <a:srgbClr val="003366"/>
                </a:solidFill>
                <a:latin typeface="+mn-lt"/>
              </a:defRPr>
            </a:lvl1pPr>
            <a:lvl2pPr marL="1219170" lvl="1" indent="-414856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B8C45"/>
              </a:buClr>
              <a:buSzPts val="1300"/>
              <a:buChar char="▪"/>
              <a:defRPr sz="2400"/>
            </a:lvl2pPr>
            <a:lvl3pPr marL="1828754" lvl="2" indent="-431789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2BC"/>
              </a:buClr>
              <a:buSzPts val="1500"/>
              <a:buFont typeface="Gill Sans"/>
              <a:buChar char="•"/>
              <a:defRPr sz="2000"/>
            </a:lvl3pPr>
            <a:lvl4pPr marL="2438339" lvl="3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B8C45"/>
              </a:buClr>
              <a:buSzPts val="1400"/>
              <a:buFont typeface="Gill Sans"/>
              <a:buChar char="•"/>
              <a:defRPr sz="1867"/>
            </a:lvl4pPr>
            <a:lvl5pPr marL="3047924" lvl="4" indent="-3979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2BC"/>
              </a:buClr>
              <a:buSzPts val="1100"/>
              <a:buFont typeface="Gill Sans"/>
              <a:buChar char="•"/>
              <a:defRPr sz="1867"/>
            </a:lvl5pPr>
            <a:lvl6pPr marL="3657509" lvl="5" indent="-3979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Gill Sans"/>
              <a:buChar char="•"/>
              <a:defRPr sz="1867"/>
            </a:lvl6pPr>
            <a:lvl7pPr marL="4267093" lvl="6" indent="-3979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Gill Sans"/>
              <a:buChar char="•"/>
              <a:defRPr sz="1867"/>
            </a:lvl7pPr>
            <a:lvl8pPr marL="4876678" lvl="7" indent="-3979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Gill Sans"/>
              <a:buChar char="•"/>
              <a:defRPr sz="1867"/>
            </a:lvl8pPr>
            <a:lvl9pPr marL="5486263" lvl="8" indent="-3979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Gill Sans"/>
              <a:buChar char="•"/>
              <a:defRPr sz="18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7" name="Google Shape;187;p28"/>
          <p:cNvSpPr txBox="1">
            <a:spLocks noGrp="1"/>
          </p:cNvSpPr>
          <p:nvPr>
            <p:ph type="body" idx="2"/>
          </p:nvPr>
        </p:nvSpPr>
        <p:spPr>
          <a:xfrm>
            <a:off x="6218567" y="1594319"/>
            <a:ext cx="5306483" cy="4167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585" lvl="0" indent="-440256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72BC"/>
              </a:buClr>
              <a:buSzPts val="1600"/>
              <a:buChar char="▪"/>
              <a:defRPr lang="en-US" sz="2400" b="0" i="0" u="none" strike="noStrike" cap="none" dirty="0">
                <a:solidFill>
                  <a:srgbClr val="003366"/>
                </a:solidFill>
                <a:latin typeface="+mn-lt"/>
                <a:ea typeface="Gill Sans"/>
                <a:cs typeface="Gill Sans"/>
                <a:sym typeface="Gill Sans"/>
              </a:defRPr>
            </a:lvl1pPr>
            <a:lvl2pPr marL="1219170" lvl="1" indent="-414856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B8C45"/>
              </a:buClr>
              <a:buSzPts val="1300"/>
              <a:buChar char="▪"/>
              <a:defRPr sz="2400"/>
            </a:lvl2pPr>
            <a:lvl3pPr marL="1828754" lvl="2" indent="-431789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2BC"/>
              </a:buClr>
              <a:buSzPts val="1500"/>
              <a:buFont typeface="Gill Sans"/>
              <a:buChar char="•"/>
              <a:defRPr sz="2000"/>
            </a:lvl3pPr>
            <a:lvl4pPr marL="2438339" lvl="3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B8C45"/>
              </a:buClr>
              <a:buSzPts val="1400"/>
              <a:buFont typeface="Gill Sans"/>
              <a:buChar char="•"/>
              <a:defRPr sz="1867"/>
            </a:lvl4pPr>
            <a:lvl5pPr marL="3047924" lvl="4" indent="-3979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2BC"/>
              </a:buClr>
              <a:buSzPts val="1100"/>
              <a:buFont typeface="Gill Sans"/>
              <a:buChar char="•"/>
              <a:defRPr sz="1867"/>
            </a:lvl5pPr>
            <a:lvl6pPr marL="3657509" lvl="5" indent="-3979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Gill Sans"/>
              <a:buChar char="•"/>
              <a:defRPr sz="1867"/>
            </a:lvl6pPr>
            <a:lvl7pPr marL="4267093" lvl="6" indent="-3979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Gill Sans"/>
              <a:buChar char="•"/>
              <a:defRPr sz="1867"/>
            </a:lvl7pPr>
            <a:lvl8pPr marL="4876678" lvl="7" indent="-3979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Gill Sans"/>
              <a:buChar char="•"/>
              <a:defRPr sz="1867"/>
            </a:lvl8pPr>
            <a:lvl9pPr marL="5486263" lvl="8" indent="-3979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Gill Sans"/>
              <a:buChar char="•"/>
              <a:defRPr sz="1867"/>
            </a:lvl9pPr>
          </a:lstStyle>
          <a:p>
            <a:pPr marL="609585" marR="0" lvl="0" indent="-440256" algn="l" rtl="0" eaLnBrk="1" hangingPunct="1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72BC"/>
              </a:buClr>
              <a:buSzPts val="1600"/>
              <a:buFont typeface="Noto Sans Symbols"/>
              <a:buChar char="▪"/>
            </a:pPr>
            <a:r>
              <a:rPr lang="en-US" dirty="0"/>
              <a:t>Click to edit Master text styles</a:t>
            </a:r>
          </a:p>
        </p:txBody>
      </p:sp>
      <p:sp>
        <p:nvSpPr>
          <p:cNvPr id="188" name="Google Shape;188;p28"/>
          <p:cNvSpPr txBox="1">
            <a:spLocks noGrp="1"/>
          </p:cNvSpPr>
          <p:nvPr>
            <p:ph type="ftr" idx="11"/>
          </p:nvPr>
        </p:nvSpPr>
        <p:spPr>
          <a:xfrm>
            <a:off x="4175124" y="6114872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8"/>
          <p:cNvSpPr/>
          <p:nvPr/>
        </p:nvSpPr>
        <p:spPr>
          <a:xfrm>
            <a:off x="755063" y="6167437"/>
            <a:ext cx="385763" cy="385763"/>
          </a:xfrm>
          <a:prstGeom prst="ellipse">
            <a:avLst/>
          </a:prstGeom>
          <a:solidFill>
            <a:srgbClr val="0072BC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8"/>
          <p:cNvSpPr txBox="1"/>
          <p:nvPr/>
        </p:nvSpPr>
        <p:spPr>
          <a:xfrm>
            <a:off x="697004" y="6181725"/>
            <a:ext cx="501881" cy="327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0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p2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07190" y="5805662"/>
            <a:ext cx="799679" cy="79967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C3312F89-A23B-2D9B-0421-F5DD91E268F1}"/>
              </a:ext>
            </a:extLst>
          </p:cNvPr>
          <p:cNvSpPr/>
          <p:nvPr userDrawn="1"/>
        </p:nvSpPr>
        <p:spPr bwMode="auto">
          <a:xfrm>
            <a:off x="755062" y="6167438"/>
            <a:ext cx="385762" cy="385762"/>
          </a:xfrm>
          <a:prstGeom prst="ellipse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365560A4-1C1F-14E3-F98E-0C597B8A148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97002" y="6181726"/>
            <a:ext cx="501882" cy="32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0" kern="12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3B405BB5-1723-47E6-8FDA-E36D86FBCAE4}" type="slidenum">
              <a:rPr lang="en-US" altLang="en-US" sz="1100" smtClean="0"/>
              <a:pPr/>
              <a:t>‹#›</a:t>
            </a:fld>
            <a:endParaRPr lang="en-US" altLang="en-US" sz="1100" dirty="0"/>
          </a:p>
        </p:txBody>
      </p:sp>
      <p:pic>
        <p:nvPicPr>
          <p:cNvPr id="17" name="Picture 16">
            <a:hlinkClick r:id="rId3"/>
            <a:extLst>
              <a:ext uri="{FF2B5EF4-FFF2-40B4-BE49-F238E27FC236}">
                <a16:creationId xmlns:a16="http://schemas.microsoft.com/office/drawing/2014/main" id="{05C2FCDF-F0B2-1298-154B-1F1D536C1A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 bwMode="auto">
          <a:xfrm>
            <a:off x="10807189" y="5805661"/>
            <a:ext cx="799678" cy="799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680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er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834E666-EF00-7359-35DF-C5589E841A15}"/>
              </a:ext>
            </a:extLst>
          </p:cNvPr>
          <p:cNvSpPr/>
          <p:nvPr userDrawn="1"/>
        </p:nvSpPr>
        <p:spPr bwMode="auto">
          <a:xfrm>
            <a:off x="9525" y="3525556"/>
            <a:ext cx="12191999" cy="80723"/>
          </a:xfrm>
          <a:prstGeom prst="rect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B2A654-B5C8-4243-4F6A-13E104C5E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967" t="-317" r="17118" b="317"/>
          <a:stretch/>
        </p:blipFill>
        <p:spPr>
          <a:xfrm>
            <a:off x="9525" y="0"/>
            <a:ext cx="12182475" cy="34466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994D06-B692-B971-0608-55D2260BF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800" y="1735591"/>
            <a:ext cx="6290734" cy="1090613"/>
          </a:xfrm>
        </p:spPr>
        <p:txBody>
          <a:bodyPr anchor="ctr"/>
          <a:lstStyle>
            <a:lvl1pPr>
              <a:defRPr sz="4000" b="1">
                <a:solidFill>
                  <a:srgbClr val="003366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78C4D3B5-4F9F-511C-AC82-7A0EA00B69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57800" y="3830472"/>
            <a:ext cx="6349067" cy="1821542"/>
          </a:xfrm>
        </p:spPr>
        <p:txBody>
          <a:bodyPr/>
          <a:lstStyle>
            <a:lvl1pPr marL="0" indent="0" algn="l">
              <a:buNone/>
              <a:defRPr sz="1800" b="1">
                <a:solidFill>
                  <a:srgbClr val="0072BC"/>
                </a:solidFill>
                <a:latin typeface="+mn-lt"/>
              </a:defRPr>
            </a:lvl1pPr>
            <a:lvl2pPr marL="457200" indent="0" algn="l">
              <a:buNone/>
              <a:defRPr sz="1600" b="1">
                <a:solidFill>
                  <a:srgbClr val="0B8C45"/>
                </a:solidFill>
                <a:latin typeface="+mn-lt"/>
              </a:defRPr>
            </a:lvl2pPr>
            <a:lvl3pPr marL="914400" indent="0" algn="l">
              <a:buNone/>
              <a:defRPr sz="1400">
                <a:latin typeface="+mn-lt"/>
              </a:defRPr>
            </a:lvl3pPr>
            <a:lvl4pPr marL="1371600" indent="0" algn="l">
              <a:buNone/>
              <a:defRPr sz="1200">
                <a:latin typeface="+mn-lt"/>
              </a:defRPr>
            </a:lvl4pPr>
            <a:lvl5pPr marL="1828800" indent="0" algn="l">
              <a:buNone/>
              <a:defRPr sz="12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1396BC-71BE-B9DB-B916-0148CD7C1EEB}"/>
              </a:ext>
            </a:extLst>
          </p:cNvPr>
          <p:cNvSpPr/>
          <p:nvPr userDrawn="1"/>
        </p:nvSpPr>
        <p:spPr bwMode="auto">
          <a:xfrm>
            <a:off x="755062" y="6167438"/>
            <a:ext cx="385762" cy="385762"/>
          </a:xfrm>
          <a:prstGeom prst="ellipse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172D7069-DFE2-5022-D58E-F4A4DBEE841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97002" y="6181726"/>
            <a:ext cx="501882" cy="32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0" kern="12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3B405BB5-1723-47E6-8FDA-E36D86FBCAE4}" type="slidenum">
              <a:rPr lang="en-US" altLang="en-US" sz="1100" smtClean="0"/>
              <a:pPr/>
              <a:t>‹#›</a:t>
            </a:fld>
            <a:endParaRPr lang="en-US" altLang="en-US" sz="11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CC38FC6-D428-9553-6B83-A267FF9F1CB3}"/>
              </a:ext>
            </a:extLst>
          </p:cNvPr>
          <p:cNvSpPr/>
          <p:nvPr userDrawn="1"/>
        </p:nvSpPr>
        <p:spPr bwMode="auto">
          <a:xfrm>
            <a:off x="558800" y="1556685"/>
            <a:ext cx="3860800" cy="386080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Picture 11">
            <a:hlinkClick r:id="rId3"/>
            <a:extLst>
              <a:ext uri="{FF2B5EF4-FFF2-40B4-BE49-F238E27FC236}">
                <a16:creationId xmlns:a16="http://schemas.microsoft.com/office/drawing/2014/main" id="{77F481B2-1312-FBFF-89BF-9D5778311D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 bwMode="auto">
          <a:xfrm>
            <a:off x="10807189" y="5805661"/>
            <a:ext cx="799678" cy="79967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95B034B-95B1-2BE6-81C9-FE70C76378AB}"/>
              </a:ext>
            </a:extLst>
          </p:cNvPr>
          <p:cNvSpPr txBox="1"/>
          <p:nvPr userDrawn="1"/>
        </p:nvSpPr>
        <p:spPr>
          <a:xfrm>
            <a:off x="5181600" y="6167438"/>
            <a:ext cx="39601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dirty="0">
                <a:solidFill>
                  <a:schemeClr val="bg1">
                    <a:lumMod val="25000"/>
                  </a:schemeClr>
                </a:solidFill>
              </a:rPr>
              <a:t>Template designed by the eLearning Unit @Kab</a:t>
            </a:r>
          </a:p>
        </p:txBody>
      </p:sp>
    </p:spTree>
    <p:extLst>
      <p:ext uri="{BB962C8B-B14F-4D97-AF65-F5344CB8AC3E}">
        <p14:creationId xmlns:p14="http://schemas.microsoft.com/office/powerpoint/2010/main" val="288478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Detail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834E666-EF00-7359-35DF-C5589E841A15}"/>
              </a:ext>
            </a:extLst>
          </p:cNvPr>
          <p:cNvSpPr/>
          <p:nvPr userDrawn="1"/>
        </p:nvSpPr>
        <p:spPr bwMode="auto">
          <a:xfrm>
            <a:off x="9525" y="3525556"/>
            <a:ext cx="12191999" cy="80723"/>
          </a:xfrm>
          <a:prstGeom prst="rect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B2A654-B5C8-4243-4F6A-13E104C5E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967" t="-317" r="17118" b="317"/>
          <a:stretch/>
        </p:blipFill>
        <p:spPr>
          <a:xfrm>
            <a:off x="9525" y="0"/>
            <a:ext cx="12182475" cy="34466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994D06-B692-B971-0608-55D2260BF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10" y="632689"/>
            <a:ext cx="9974990" cy="1090613"/>
          </a:xfrm>
        </p:spPr>
        <p:txBody>
          <a:bodyPr anchor="ctr"/>
          <a:lstStyle>
            <a:lvl1pPr marR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lang="en-US" sz="3600" b="1" i="0" u="none" strike="noStrike" cap="none" dirty="0">
                <a:solidFill>
                  <a:srgbClr val="003366"/>
                </a:solidFill>
                <a:latin typeface="+mj-lt"/>
                <a:ea typeface="Gill Sans"/>
                <a:cs typeface="Gill Sans"/>
                <a:sym typeface="Gill San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78C4D3B5-4F9F-511C-AC82-7A0EA00B69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756" y="4877094"/>
            <a:ext cx="2608507" cy="1005681"/>
          </a:xfrm>
        </p:spPr>
        <p:txBody>
          <a:bodyPr/>
          <a:lstStyle>
            <a:lvl1pPr marL="0" indent="0" algn="ctr">
              <a:buNone/>
              <a:defRPr sz="1400" b="1">
                <a:solidFill>
                  <a:srgbClr val="0072BC"/>
                </a:solidFill>
                <a:latin typeface="+mn-lt"/>
              </a:defRPr>
            </a:lvl1pPr>
            <a:lvl2pPr marL="457200" indent="0" algn="ctr">
              <a:buNone/>
              <a:defRPr sz="1200" b="1">
                <a:solidFill>
                  <a:srgbClr val="0B8C45"/>
                </a:solidFill>
                <a:latin typeface="+mn-lt"/>
              </a:defRPr>
            </a:lvl2pPr>
            <a:lvl3pPr marL="914400" indent="0" algn="ctr">
              <a:buNone/>
              <a:defRPr sz="1100">
                <a:latin typeface="+mn-lt"/>
              </a:defRPr>
            </a:lvl3pPr>
            <a:lvl4pPr marL="1371600" indent="0" algn="ctr">
              <a:buNone/>
              <a:defRPr sz="1050">
                <a:latin typeface="+mn-lt"/>
              </a:defRPr>
            </a:lvl4pPr>
            <a:lvl5pPr marL="1828800" indent="0" algn="ctr">
              <a:buNone/>
              <a:defRPr sz="105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1396BC-71BE-B9DB-B916-0148CD7C1EEB}"/>
              </a:ext>
            </a:extLst>
          </p:cNvPr>
          <p:cNvSpPr/>
          <p:nvPr userDrawn="1"/>
        </p:nvSpPr>
        <p:spPr bwMode="auto">
          <a:xfrm>
            <a:off x="755062" y="6167438"/>
            <a:ext cx="385762" cy="385762"/>
          </a:xfrm>
          <a:prstGeom prst="ellipse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172D7069-DFE2-5022-D58E-F4A4DBEE841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97002" y="6181726"/>
            <a:ext cx="501882" cy="32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0" kern="12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3B405BB5-1723-47E6-8FDA-E36D86FBCAE4}" type="slidenum">
              <a:rPr lang="en-US" altLang="en-US" sz="1100" smtClean="0"/>
              <a:pPr/>
              <a:t>‹#›</a:t>
            </a:fld>
            <a:endParaRPr lang="en-US" altLang="en-US" sz="11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CC38FC6-D428-9553-6B83-A267FF9F1CB3}"/>
              </a:ext>
            </a:extLst>
          </p:cNvPr>
          <p:cNvSpPr/>
          <p:nvPr userDrawn="1"/>
        </p:nvSpPr>
        <p:spPr bwMode="auto">
          <a:xfrm>
            <a:off x="921610" y="2260600"/>
            <a:ext cx="2336800" cy="233680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Picture 11">
            <a:hlinkClick r:id="rId3"/>
            <a:extLst>
              <a:ext uri="{FF2B5EF4-FFF2-40B4-BE49-F238E27FC236}">
                <a16:creationId xmlns:a16="http://schemas.microsoft.com/office/drawing/2014/main" id="{77F481B2-1312-FBFF-89BF-9D5778311D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 bwMode="auto">
          <a:xfrm>
            <a:off x="10807189" y="5805661"/>
            <a:ext cx="799678" cy="79967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95B034B-95B1-2BE6-81C9-FE70C76378AB}"/>
              </a:ext>
            </a:extLst>
          </p:cNvPr>
          <p:cNvSpPr txBox="1"/>
          <p:nvPr userDrawn="1"/>
        </p:nvSpPr>
        <p:spPr>
          <a:xfrm>
            <a:off x="5181600" y="6167438"/>
            <a:ext cx="39601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dirty="0">
                <a:solidFill>
                  <a:schemeClr val="bg1">
                    <a:lumMod val="25000"/>
                  </a:schemeClr>
                </a:solidFill>
              </a:rPr>
              <a:t>Template designed by the eLearning Unit @Kab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6B1C2C4-E9FA-365B-BD4D-A81AE312F0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1747" y="4877094"/>
            <a:ext cx="2608507" cy="1005681"/>
          </a:xfrm>
        </p:spPr>
        <p:txBody>
          <a:bodyPr/>
          <a:lstStyle>
            <a:lvl1pPr marL="0" indent="0" algn="ctr">
              <a:buNone/>
              <a:defRPr sz="1400" b="1">
                <a:solidFill>
                  <a:srgbClr val="0072BC"/>
                </a:solidFill>
                <a:latin typeface="+mn-lt"/>
              </a:defRPr>
            </a:lvl1pPr>
            <a:lvl2pPr marL="457200" indent="0" algn="ctr">
              <a:buNone/>
              <a:defRPr sz="1200" b="1">
                <a:solidFill>
                  <a:srgbClr val="0B8C45"/>
                </a:solidFill>
                <a:latin typeface="+mn-lt"/>
              </a:defRPr>
            </a:lvl2pPr>
            <a:lvl3pPr marL="914400" indent="0" algn="ctr">
              <a:buNone/>
              <a:defRPr sz="1100">
                <a:latin typeface="+mn-lt"/>
              </a:defRPr>
            </a:lvl3pPr>
            <a:lvl4pPr marL="1371600" indent="0" algn="ctr">
              <a:buNone/>
              <a:defRPr sz="1050">
                <a:latin typeface="+mn-lt"/>
              </a:defRPr>
            </a:lvl4pPr>
            <a:lvl5pPr marL="1828800" indent="0" algn="ctr">
              <a:buNone/>
              <a:defRPr sz="105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80E6999-F868-8A78-C4F3-6935D72F50D6}"/>
              </a:ext>
            </a:extLst>
          </p:cNvPr>
          <p:cNvSpPr/>
          <p:nvPr userDrawn="1"/>
        </p:nvSpPr>
        <p:spPr bwMode="auto">
          <a:xfrm>
            <a:off x="4927600" y="2260600"/>
            <a:ext cx="2336800" cy="233680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490E177C-ECDF-0959-3D9C-83EB4AE564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23946" y="4877094"/>
            <a:ext cx="2608507" cy="1005681"/>
          </a:xfrm>
        </p:spPr>
        <p:txBody>
          <a:bodyPr/>
          <a:lstStyle>
            <a:lvl1pPr marL="0" indent="0" algn="ctr">
              <a:buNone/>
              <a:defRPr sz="1400" b="1">
                <a:solidFill>
                  <a:srgbClr val="0072BC"/>
                </a:solidFill>
                <a:latin typeface="+mn-lt"/>
              </a:defRPr>
            </a:lvl1pPr>
            <a:lvl2pPr marL="457200" indent="0" algn="ctr">
              <a:buNone/>
              <a:defRPr sz="1200" b="1">
                <a:solidFill>
                  <a:srgbClr val="0B8C45"/>
                </a:solidFill>
                <a:latin typeface="+mn-lt"/>
              </a:defRPr>
            </a:lvl2pPr>
            <a:lvl3pPr marL="914400" indent="0" algn="ctr">
              <a:buNone/>
              <a:defRPr sz="1100">
                <a:latin typeface="+mn-lt"/>
              </a:defRPr>
            </a:lvl3pPr>
            <a:lvl4pPr marL="1371600" indent="0" algn="ctr">
              <a:buNone/>
              <a:defRPr sz="1050">
                <a:latin typeface="+mn-lt"/>
              </a:defRPr>
            </a:lvl4pPr>
            <a:lvl5pPr marL="1828800" indent="0" algn="ctr">
              <a:buNone/>
              <a:defRPr sz="105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DAFEAB1-07A3-0FA1-9A93-25EB915EAFEA}"/>
              </a:ext>
            </a:extLst>
          </p:cNvPr>
          <p:cNvSpPr/>
          <p:nvPr userDrawn="1"/>
        </p:nvSpPr>
        <p:spPr bwMode="auto">
          <a:xfrm>
            <a:off x="8559800" y="2260600"/>
            <a:ext cx="2336800" cy="2336800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64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0"/>
          <p:cNvPicPr preferRelativeResize="0"/>
          <p:nvPr/>
        </p:nvPicPr>
        <p:blipFill rotWithShape="1">
          <a:blip r:embed="rId2">
            <a:alphaModFix/>
          </a:blip>
          <a:srcRect l="30967" t="-317" r="17116" b="317"/>
          <a:stretch/>
        </p:blipFill>
        <p:spPr>
          <a:xfrm>
            <a:off x="9525" y="1"/>
            <a:ext cx="12182475" cy="3446604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0"/>
          <p:cNvSpPr txBox="1">
            <a:spLocks noGrp="1"/>
          </p:cNvSpPr>
          <p:nvPr>
            <p:ph type="title"/>
          </p:nvPr>
        </p:nvSpPr>
        <p:spPr>
          <a:xfrm>
            <a:off x="963084" y="186955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600" b="1" i="0" u="none" strike="noStrike" cap="none" dirty="0">
                <a:solidFill>
                  <a:srgbClr val="003366"/>
                </a:solidFill>
                <a:latin typeface="+mj-lt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05" name="Google Shape;205;p30"/>
          <p:cNvSpPr txBox="1">
            <a:spLocks noGrp="1"/>
          </p:cNvSpPr>
          <p:nvPr>
            <p:ph type="body" idx="1"/>
          </p:nvPr>
        </p:nvSpPr>
        <p:spPr>
          <a:xfrm>
            <a:off x="963084" y="4126039"/>
            <a:ext cx="10363200" cy="1160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609585" lvl="0" indent="-304792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2400" b="0">
                <a:solidFill>
                  <a:srgbClr val="0072BC"/>
                </a:solidFill>
                <a:latin typeface="+mn-lt"/>
              </a:defRPr>
            </a:lvl1pPr>
            <a:lvl2pPr marL="1219170" lvl="1" indent="-304792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1867"/>
            </a:lvl2pPr>
            <a:lvl3pPr marL="1828754" lvl="2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200"/>
              <a:buFont typeface="Gill Sans"/>
              <a:buNone/>
              <a:defRPr sz="1600"/>
            </a:lvl3pPr>
            <a:lvl4pPr marL="2438339" lvl="3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100"/>
              <a:buFont typeface="Gill Sans"/>
              <a:buNone/>
              <a:defRPr sz="1467"/>
            </a:lvl4pPr>
            <a:lvl5pPr marL="3047924" lvl="4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900"/>
              <a:buFont typeface="Gill Sans"/>
              <a:buNone/>
              <a:defRPr sz="1467"/>
            </a:lvl5pPr>
            <a:lvl6pPr marL="3657509" lvl="5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900"/>
              <a:buFont typeface="Gill Sans"/>
              <a:buNone/>
              <a:defRPr sz="1467"/>
            </a:lvl6pPr>
            <a:lvl7pPr marL="4267093" lvl="6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900"/>
              <a:buFont typeface="Gill Sans"/>
              <a:buNone/>
              <a:defRPr sz="1467"/>
            </a:lvl7pPr>
            <a:lvl8pPr marL="4876678" lvl="7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900"/>
              <a:buFont typeface="Gill Sans"/>
              <a:buNone/>
              <a:defRPr sz="1467"/>
            </a:lvl8pPr>
            <a:lvl9pPr marL="5486263" lvl="8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900"/>
              <a:buFont typeface="Gill Sans"/>
              <a:buNone/>
              <a:defRPr sz="14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6" name="Google Shape;206;p30"/>
          <p:cNvSpPr txBox="1">
            <a:spLocks noGrp="1"/>
          </p:cNvSpPr>
          <p:nvPr>
            <p:ph type="ftr" idx="11"/>
          </p:nvPr>
        </p:nvSpPr>
        <p:spPr>
          <a:xfrm>
            <a:off x="4162751" y="6052088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0"/>
          <p:cNvSpPr/>
          <p:nvPr/>
        </p:nvSpPr>
        <p:spPr>
          <a:xfrm>
            <a:off x="755063" y="6167437"/>
            <a:ext cx="385763" cy="385763"/>
          </a:xfrm>
          <a:prstGeom prst="ellipse">
            <a:avLst/>
          </a:prstGeom>
          <a:solidFill>
            <a:srgbClr val="0072BC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0"/>
          <p:cNvSpPr txBox="1"/>
          <p:nvPr/>
        </p:nvSpPr>
        <p:spPr>
          <a:xfrm>
            <a:off x="697004" y="6181725"/>
            <a:ext cx="501881" cy="327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0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0"/>
          <p:cNvSpPr/>
          <p:nvPr/>
        </p:nvSpPr>
        <p:spPr>
          <a:xfrm flipH="1">
            <a:off x="0" y="3487088"/>
            <a:ext cx="12192000" cy="94313"/>
          </a:xfrm>
          <a:prstGeom prst="rect">
            <a:avLst/>
          </a:prstGeom>
          <a:solidFill>
            <a:srgbClr val="0072BC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0" name="Google Shape;210;p3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07190" y="5805662"/>
            <a:ext cx="799679" cy="7996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210BC94-844D-36F7-3F3A-A0666986228B}"/>
              </a:ext>
            </a:extLst>
          </p:cNvPr>
          <p:cNvSpPr/>
          <p:nvPr userDrawn="1"/>
        </p:nvSpPr>
        <p:spPr bwMode="auto">
          <a:xfrm>
            <a:off x="755062" y="6167438"/>
            <a:ext cx="385762" cy="385762"/>
          </a:xfrm>
          <a:prstGeom prst="ellipse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69">
            <a:extLst>
              <a:ext uri="{FF2B5EF4-FFF2-40B4-BE49-F238E27FC236}">
                <a16:creationId xmlns:a16="http://schemas.microsoft.com/office/drawing/2014/main" id="{18F43B4A-7C05-C5A0-F81C-B8396641662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97002" y="6181726"/>
            <a:ext cx="501882" cy="32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0" kern="12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3B405BB5-1723-47E6-8FDA-E36D86FBCAE4}" type="slidenum">
              <a:rPr lang="en-US" altLang="en-US" sz="1100" smtClean="0"/>
              <a:pPr/>
              <a:t>‹#›</a:t>
            </a:fld>
            <a:endParaRPr lang="en-US" altLang="en-US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324AA3-EDC1-F193-6327-FD891EA9F070}"/>
              </a:ext>
            </a:extLst>
          </p:cNvPr>
          <p:cNvSpPr/>
          <p:nvPr userDrawn="1"/>
        </p:nvSpPr>
        <p:spPr bwMode="auto">
          <a:xfrm rot="10800000" flipV="1">
            <a:off x="0" y="3487086"/>
            <a:ext cx="12192000" cy="94314"/>
          </a:xfrm>
          <a:prstGeom prst="rect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4" name="Picture 13">
            <a:hlinkClick r:id="rId3"/>
            <a:extLst>
              <a:ext uri="{FF2B5EF4-FFF2-40B4-BE49-F238E27FC236}">
                <a16:creationId xmlns:a16="http://schemas.microsoft.com/office/drawing/2014/main" id="{31691530-50B6-4E09-B9FF-0B5C204BF41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 bwMode="auto">
          <a:xfrm>
            <a:off x="10807189" y="5805661"/>
            <a:ext cx="799678" cy="79967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505411-F6B1-9E13-795E-1C2BA88D2650}"/>
              </a:ext>
            </a:extLst>
          </p:cNvPr>
          <p:cNvSpPr txBox="1"/>
          <p:nvPr userDrawn="1"/>
        </p:nvSpPr>
        <p:spPr>
          <a:xfrm>
            <a:off x="4115923" y="6383179"/>
            <a:ext cx="39601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25000"/>
                  </a:schemeClr>
                </a:solidFill>
              </a:rPr>
              <a:t>Template by the eLearning Unit @Kab</a:t>
            </a:r>
          </a:p>
        </p:txBody>
      </p:sp>
    </p:spTree>
    <p:extLst>
      <p:ext uri="{BB962C8B-B14F-4D97-AF65-F5344CB8AC3E}">
        <p14:creationId xmlns:p14="http://schemas.microsoft.com/office/powerpoint/2010/main" val="66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 with Image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2FFDBD-D3B6-EB2E-8020-513C40BD61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3367088"/>
          </a:xfrm>
        </p:spPr>
        <p:txBody>
          <a:bodyPr/>
          <a:lstStyle/>
          <a:p>
            <a:endParaRPr lang="en-UG"/>
          </a:p>
        </p:txBody>
      </p:sp>
      <p:pic>
        <p:nvPicPr>
          <p:cNvPr id="203" name="Google Shape;203;p30"/>
          <p:cNvPicPr preferRelativeResize="0"/>
          <p:nvPr/>
        </p:nvPicPr>
        <p:blipFill rotWithShape="1">
          <a:blip r:embed="rId2">
            <a:alphaModFix/>
          </a:blip>
          <a:srcRect l="30967" t="-317" r="17116" b="317"/>
          <a:stretch/>
        </p:blipFill>
        <p:spPr>
          <a:xfrm>
            <a:off x="0" y="3563321"/>
            <a:ext cx="12192000" cy="3446604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0"/>
          <p:cNvSpPr txBox="1">
            <a:spLocks noGrp="1"/>
          </p:cNvSpPr>
          <p:nvPr>
            <p:ph type="title"/>
          </p:nvPr>
        </p:nvSpPr>
        <p:spPr>
          <a:xfrm>
            <a:off x="963084" y="3821068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>
              <a:defRPr sz="3600" b="1" dirty="0">
                <a:solidFill>
                  <a:srgbClr val="003366"/>
                </a:solidFill>
                <a:latin typeface="+mj-lt"/>
              </a:defRPr>
            </a:lvl1pPr>
          </a:lstStyle>
          <a:p>
            <a:pPr lvl="0" algn="ctr"/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05" name="Google Shape;205;p30"/>
          <p:cNvSpPr txBox="1">
            <a:spLocks noGrp="1"/>
          </p:cNvSpPr>
          <p:nvPr>
            <p:ph type="body" idx="1"/>
          </p:nvPr>
        </p:nvSpPr>
        <p:spPr>
          <a:xfrm>
            <a:off x="963084" y="5361707"/>
            <a:ext cx="10363200" cy="558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609585" lvl="0" indent="-304792" algn="ctr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2400" b="0">
                <a:solidFill>
                  <a:srgbClr val="C00000"/>
                </a:solidFill>
                <a:latin typeface="+mn-lt"/>
              </a:defRPr>
            </a:lvl1pPr>
            <a:lvl2pPr marL="1219170" lvl="1" indent="-304792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1867"/>
            </a:lvl2pPr>
            <a:lvl3pPr marL="1828754" lvl="2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200"/>
              <a:buFont typeface="Gill Sans"/>
              <a:buNone/>
              <a:defRPr sz="1600"/>
            </a:lvl3pPr>
            <a:lvl4pPr marL="2438339" lvl="3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100"/>
              <a:buFont typeface="Gill Sans"/>
              <a:buNone/>
              <a:defRPr sz="1467"/>
            </a:lvl4pPr>
            <a:lvl5pPr marL="3047924" lvl="4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900"/>
              <a:buFont typeface="Gill Sans"/>
              <a:buNone/>
              <a:defRPr sz="1467"/>
            </a:lvl5pPr>
            <a:lvl6pPr marL="3657509" lvl="5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900"/>
              <a:buFont typeface="Gill Sans"/>
              <a:buNone/>
              <a:defRPr sz="1467"/>
            </a:lvl6pPr>
            <a:lvl7pPr marL="4267093" lvl="6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900"/>
              <a:buFont typeface="Gill Sans"/>
              <a:buNone/>
              <a:defRPr sz="1467"/>
            </a:lvl7pPr>
            <a:lvl8pPr marL="4876678" lvl="7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900"/>
              <a:buFont typeface="Gill Sans"/>
              <a:buNone/>
              <a:defRPr sz="1467"/>
            </a:lvl8pPr>
            <a:lvl9pPr marL="5486263" lvl="8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900"/>
              <a:buFont typeface="Gill Sans"/>
              <a:buNone/>
              <a:defRPr sz="146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6" name="Google Shape;206;p30"/>
          <p:cNvSpPr txBox="1">
            <a:spLocks noGrp="1"/>
          </p:cNvSpPr>
          <p:nvPr>
            <p:ph type="ftr" idx="11"/>
          </p:nvPr>
        </p:nvSpPr>
        <p:spPr>
          <a:xfrm>
            <a:off x="4162751" y="6052088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7" name="Google Shape;207;p30"/>
          <p:cNvSpPr/>
          <p:nvPr/>
        </p:nvSpPr>
        <p:spPr>
          <a:xfrm>
            <a:off x="755063" y="6167437"/>
            <a:ext cx="385763" cy="385763"/>
          </a:xfrm>
          <a:prstGeom prst="ellipse">
            <a:avLst/>
          </a:prstGeom>
          <a:solidFill>
            <a:srgbClr val="0072BC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0"/>
          <p:cNvSpPr txBox="1"/>
          <p:nvPr/>
        </p:nvSpPr>
        <p:spPr>
          <a:xfrm>
            <a:off x="697004" y="6181725"/>
            <a:ext cx="501881" cy="327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0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0"/>
          <p:cNvSpPr/>
          <p:nvPr/>
        </p:nvSpPr>
        <p:spPr>
          <a:xfrm flipH="1">
            <a:off x="0" y="3487088"/>
            <a:ext cx="12192000" cy="94313"/>
          </a:xfrm>
          <a:prstGeom prst="rect">
            <a:avLst/>
          </a:prstGeom>
          <a:solidFill>
            <a:srgbClr val="0072BC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0" name="Google Shape;210;p3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07190" y="5805662"/>
            <a:ext cx="799679" cy="7996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210BC94-844D-36F7-3F3A-A0666986228B}"/>
              </a:ext>
            </a:extLst>
          </p:cNvPr>
          <p:cNvSpPr/>
          <p:nvPr/>
        </p:nvSpPr>
        <p:spPr bwMode="auto">
          <a:xfrm>
            <a:off x="755062" y="6167438"/>
            <a:ext cx="385762" cy="385762"/>
          </a:xfrm>
          <a:prstGeom prst="ellipse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69">
            <a:extLst>
              <a:ext uri="{FF2B5EF4-FFF2-40B4-BE49-F238E27FC236}">
                <a16:creationId xmlns:a16="http://schemas.microsoft.com/office/drawing/2014/main" id="{18F43B4A-7C05-C5A0-F81C-B83966416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002" y="6181726"/>
            <a:ext cx="501882" cy="32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0" kern="12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3B405BB5-1723-47E6-8FDA-E36D86FBCAE4}" type="slidenum">
              <a:rPr lang="en-US" altLang="en-US" sz="1100" smtClean="0"/>
              <a:pPr/>
              <a:t>‹#›</a:t>
            </a:fld>
            <a:endParaRPr lang="en-US" altLang="en-US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7324AA3-EDC1-F193-6327-FD891EA9F070}"/>
              </a:ext>
            </a:extLst>
          </p:cNvPr>
          <p:cNvSpPr/>
          <p:nvPr/>
        </p:nvSpPr>
        <p:spPr bwMode="auto">
          <a:xfrm rot="10800000" flipV="1">
            <a:off x="0" y="3487086"/>
            <a:ext cx="12192000" cy="94314"/>
          </a:xfrm>
          <a:prstGeom prst="rect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4" name="Picture 13">
            <a:hlinkClick r:id="rId3"/>
            <a:extLst>
              <a:ext uri="{FF2B5EF4-FFF2-40B4-BE49-F238E27FC236}">
                <a16:creationId xmlns:a16="http://schemas.microsoft.com/office/drawing/2014/main" id="{31691530-50B6-4E09-B9FF-0B5C204BF4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 bwMode="auto">
          <a:xfrm>
            <a:off x="10807189" y="5805661"/>
            <a:ext cx="799678" cy="79967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505411-F6B1-9E13-795E-1C2BA88D2650}"/>
              </a:ext>
            </a:extLst>
          </p:cNvPr>
          <p:cNvSpPr txBox="1"/>
          <p:nvPr/>
        </p:nvSpPr>
        <p:spPr>
          <a:xfrm>
            <a:off x="4115923" y="6383179"/>
            <a:ext cx="39601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25000"/>
                  </a:schemeClr>
                </a:solidFill>
              </a:rPr>
              <a:t>Template by the eLearning Unit @Kab</a:t>
            </a:r>
          </a:p>
        </p:txBody>
      </p:sp>
    </p:spTree>
    <p:extLst>
      <p:ext uri="{BB962C8B-B14F-4D97-AF65-F5344CB8AC3E}">
        <p14:creationId xmlns:p14="http://schemas.microsoft.com/office/powerpoint/2010/main" val="61913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797F578-57C0-368D-BB7A-64F9483C4FA4}"/>
              </a:ext>
            </a:extLst>
          </p:cNvPr>
          <p:cNvGrpSpPr/>
          <p:nvPr userDrawn="1"/>
        </p:nvGrpSpPr>
        <p:grpSpPr>
          <a:xfrm>
            <a:off x="9525" y="2"/>
            <a:ext cx="12191999" cy="1419503"/>
            <a:chOff x="9525" y="2"/>
            <a:chExt cx="12191999" cy="141950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E258122-C521-3A6F-B3F5-0621E838F73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l="162" r="162" b="31313"/>
            <a:stretch/>
          </p:blipFill>
          <p:spPr>
            <a:xfrm>
              <a:off x="9525" y="2"/>
              <a:ext cx="12191999" cy="1233972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889A644-026D-3390-67D2-AADC2F140CD1}"/>
                </a:ext>
              </a:extLst>
            </p:cNvPr>
            <p:cNvSpPr/>
            <p:nvPr userDrawn="1"/>
          </p:nvSpPr>
          <p:spPr bwMode="auto">
            <a:xfrm>
              <a:off x="9525" y="1338782"/>
              <a:ext cx="12191999" cy="80723"/>
            </a:xfrm>
            <a:prstGeom prst="rect">
              <a:avLst/>
            </a:prstGeom>
            <a:solidFill>
              <a:srgbClr val="0072B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215" name="Google Shape;215;p31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896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600" b="1" i="0" u="none" strike="noStrike" cap="none" dirty="0">
                <a:solidFill>
                  <a:srgbClr val="003366"/>
                </a:solidFill>
                <a:latin typeface="+mj-lt"/>
                <a:ea typeface="Gill Sans"/>
                <a:cs typeface="Gill Sans"/>
                <a:sym typeface="Gill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16" name="Google Shape;216;p31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0072BC"/>
                </a:solidFill>
                <a:latin typeface="+mn-lt"/>
              </a:defRPr>
            </a:lvl1pPr>
            <a:lvl2pPr marL="1219170" lvl="1" indent="-304792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2000" b="1"/>
            </a:lvl2pPr>
            <a:lvl3pPr marL="1828754" lvl="2" indent="-304792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Gill Sans"/>
              <a:buNone/>
              <a:defRPr sz="1867" b="1"/>
            </a:lvl3pPr>
            <a:lvl4pPr marL="2438339" lvl="3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200"/>
              <a:buFont typeface="Gill Sans"/>
              <a:buNone/>
              <a:defRPr sz="1600" b="1"/>
            </a:lvl4pPr>
            <a:lvl5pPr marL="3047924" lvl="4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None/>
              <a:defRPr sz="1600" b="1"/>
            </a:lvl5pPr>
            <a:lvl6pPr marL="3657509" lvl="5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None/>
              <a:defRPr sz="1600" b="1"/>
            </a:lvl6pPr>
            <a:lvl7pPr marL="4267093" lvl="6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None/>
              <a:defRPr sz="1600" b="1"/>
            </a:lvl7pPr>
            <a:lvl8pPr marL="4876678" lvl="7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None/>
              <a:defRPr sz="1600" b="1"/>
            </a:lvl8pPr>
            <a:lvl9pPr marL="5486263" lvl="8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628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585" lvl="0" indent="-423323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00"/>
              <a:buChar char="▪"/>
              <a:defRPr sz="2400">
                <a:solidFill>
                  <a:srgbClr val="000C14"/>
                </a:solidFill>
                <a:latin typeface="+mn-lt"/>
              </a:defRPr>
            </a:lvl1pPr>
            <a:lvl2pPr marL="1219170" lvl="1" indent="-3979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Char char="▪"/>
              <a:defRPr sz="2000"/>
            </a:lvl2pPr>
            <a:lvl3pPr marL="1828754" lvl="2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Gill Sans"/>
              <a:buChar char="•"/>
              <a:defRPr sz="1867"/>
            </a:lvl3pPr>
            <a:lvl4pPr marL="2438339" lvl="3" indent="-40639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200"/>
              <a:buFont typeface="Gill Sans"/>
              <a:buChar char="•"/>
              <a:defRPr sz="1600"/>
            </a:lvl4pPr>
            <a:lvl5pPr marL="3047924" lvl="4" indent="-389457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Char char="•"/>
              <a:defRPr sz="1600"/>
            </a:lvl5pPr>
            <a:lvl6pPr marL="3657509" lvl="5" indent="-389457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Char char="•"/>
              <a:defRPr sz="1600"/>
            </a:lvl6pPr>
            <a:lvl7pPr marL="4267093" lvl="6" indent="-389457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Char char="•"/>
              <a:defRPr sz="1600"/>
            </a:lvl7pPr>
            <a:lvl8pPr marL="4876678" lvl="7" indent="-389457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Char char="•"/>
              <a:defRPr sz="1600"/>
            </a:lvl8pPr>
            <a:lvl9pPr marL="5486263" lvl="8" indent="-389457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Char char="•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8" name="Google Shape;218;p31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609585" lvl="0" indent="-304792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00"/>
              <a:buNone/>
              <a:defRPr sz="2400" b="1">
                <a:solidFill>
                  <a:srgbClr val="0072BC"/>
                </a:solidFill>
                <a:latin typeface="+mn-lt"/>
              </a:defRPr>
            </a:lvl1pPr>
            <a:lvl2pPr marL="1219170" lvl="1" indent="-304792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2000" b="1"/>
            </a:lvl2pPr>
            <a:lvl3pPr marL="1828754" lvl="2" indent="-304792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Gill Sans"/>
              <a:buNone/>
              <a:defRPr sz="1867" b="1"/>
            </a:lvl3pPr>
            <a:lvl4pPr marL="2438339" lvl="3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200"/>
              <a:buFont typeface="Gill Sans"/>
              <a:buNone/>
              <a:defRPr sz="1600" b="1"/>
            </a:lvl4pPr>
            <a:lvl5pPr marL="3047924" lvl="4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None/>
              <a:defRPr sz="1600" b="1"/>
            </a:lvl5pPr>
            <a:lvl6pPr marL="3657509" lvl="5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None/>
              <a:defRPr sz="1600" b="1"/>
            </a:lvl6pPr>
            <a:lvl7pPr marL="4267093" lvl="6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None/>
              <a:defRPr sz="1600" b="1"/>
            </a:lvl7pPr>
            <a:lvl8pPr marL="4876678" lvl="7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None/>
              <a:defRPr sz="1600" b="1"/>
            </a:lvl8pPr>
            <a:lvl9pPr marL="5486263" lvl="8" indent="-304792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9" name="Google Shape;219;p31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628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585" lvl="0" indent="-423323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00"/>
              <a:buChar char="▪"/>
              <a:defRPr sz="2400">
                <a:solidFill>
                  <a:srgbClr val="000C14"/>
                </a:solidFill>
                <a:latin typeface="+mn-lt"/>
              </a:defRPr>
            </a:lvl1pPr>
            <a:lvl2pPr marL="1219170" lvl="1" indent="-3979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100"/>
              <a:buChar char="▪"/>
              <a:defRPr sz="2000"/>
            </a:lvl2pPr>
            <a:lvl3pPr marL="1828754" lvl="2" indent="-42332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400"/>
              <a:buFont typeface="Gill Sans"/>
              <a:buChar char="•"/>
              <a:defRPr sz="1867"/>
            </a:lvl3pPr>
            <a:lvl4pPr marL="2438339" lvl="3" indent="-40639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200"/>
              <a:buFont typeface="Gill Sans"/>
              <a:buChar char="•"/>
              <a:defRPr sz="1600"/>
            </a:lvl4pPr>
            <a:lvl5pPr marL="3047924" lvl="4" indent="-389457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Char char="•"/>
              <a:defRPr sz="1600"/>
            </a:lvl5pPr>
            <a:lvl6pPr marL="3657509" lvl="5" indent="-389457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Char char="•"/>
              <a:defRPr sz="1600"/>
            </a:lvl6pPr>
            <a:lvl7pPr marL="4267093" lvl="6" indent="-389457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Char char="•"/>
              <a:defRPr sz="1600"/>
            </a:lvl7pPr>
            <a:lvl8pPr marL="4876678" lvl="7" indent="-389457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Char char="•"/>
              <a:defRPr sz="1600"/>
            </a:lvl8pPr>
            <a:lvl9pPr marL="5486263" lvl="8" indent="-389457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SzPts val="1000"/>
              <a:buFont typeface="Gill Sans"/>
              <a:buChar char="•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0" name="Google Shape;220;p31"/>
          <p:cNvSpPr txBox="1">
            <a:spLocks noGrp="1"/>
          </p:cNvSpPr>
          <p:nvPr>
            <p:ph type="ftr" idx="11"/>
          </p:nvPr>
        </p:nvSpPr>
        <p:spPr>
          <a:xfrm>
            <a:off x="4162751" y="6052088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1"/>
          <p:cNvSpPr/>
          <p:nvPr/>
        </p:nvSpPr>
        <p:spPr>
          <a:xfrm>
            <a:off x="755063" y="6167437"/>
            <a:ext cx="385763" cy="385763"/>
          </a:xfrm>
          <a:prstGeom prst="ellipse">
            <a:avLst/>
          </a:prstGeom>
          <a:solidFill>
            <a:srgbClr val="0072BC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1"/>
          <p:cNvSpPr txBox="1"/>
          <p:nvPr/>
        </p:nvSpPr>
        <p:spPr>
          <a:xfrm>
            <a:off x="697004" y="6181725"/>
            <a:ext cx="501881" cy="327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0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3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07190" y="5805662"/>
            <a:ext cx="799679" cy="79967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E973F634-0916-0FDD-0987-3EF880BCCFC3}"/>
              </a:ext>
            </a:extLst>
          </p:cNvPr>
          <p:cNvSpPr/>
          <p:nvPr userDrawn="1"/>
        </p:nvSpPr>
        <p:spPr bwMode="auto">
          <a:xfrm>
            <a:off x="755062" y="6167438"/>
            <a:ext cx="385762" cy="385762"/>
          </a:xfrm>
          <a:prstGeom prst="ellipse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Rectangle 69">
            <a:extLst>
              <a:ext uri="{FF2B5EF4-FFF2-40B4-BE49-F238E27FC236}">
                <a16:creationId xmlns:a16="http://schemas.microsoft.com/office/drawing/2014/main" id="{39A9D2FB-058F-9F76-0572-E092080835E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97002" y="6181726"/>
            <a:ext cx="501882" cy="32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0" kern="12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3B405BB5-1723-47E6-8FDA-E36D86FBCAE4}" type="slidenum">
              <a:rPr lang="en-US" altLang="en-US" sz="1100" smtClean="0"/>
              <a:pPr/>
              <a:t>‹#›</a:t>
            </a:fld>
            <a:endParaRPr lang="en-US" altLang="en-US" sz="1100" dirty="0"/>
          </a:p>
        </p:txBody>
      </p:sp>
      <p:pic>
        <p:nvPicPr>
          <p:cNvPr id="19" name="Picture 18">
            <a:hlinkClick r:id="rId3"/>
            <a:extLst>
              <a:ext uri="{FF2B5EF4-FFF2-40B4-BE49-F238E27FC236}">
                <a16:creationId xmlns:a16="http://schemas.microsoft.com/office/drawing/2014/main" id="{AFFDF590-2FC7-D3BD-F9E4-1929B273C87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 bwMode="auto">
          <a:xfrm>
            <a:off x="10807189" y="5805661"/>
            <a:ext cx="799678" cy="799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510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2"/>
          <p:cNvSpPr txBox="1">
            <a:spLocks noGrp="1"/>
          </p:cNvSpPr>
          <p:nvPr>
            <p:ph type="title"/>
          </p:nvPr>
        </p:nvSpPr>
        <p:spPr>
          <a:xfrm>
            <a:off x="733288" y="374112"/>
            <a:ext cx="10869083" cy="109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>
                <a:solidFill>
                  <a:srgbClr val="003366"/>
                </a:solidFill>
                <a:latin typeface="+mj-l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26" name="Google Shape;226;p32"/>
          <p:cNvSpPr txBox="1">
            <a:spLocks noGrp="1"/>
          </p:cNvSpPr>
          <p:nvPr>
            <p:ph type="ftr" idx="11"/>
          </p:nvPr>
        </p:nvSpPr>
        <p:spPr>
          <a:xfrm>
            <a:off x="4162751" y="6052088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227" name="Google Shape;227;p32"/>
          <p:cNvSpPr/>
          <p:nvPr/>
        </p:nvSpPr>
        <p:spPr>
          <a:xfrm>
            <a:off x="755063" y="6167437"/>
            <a:ext cx="385763" cy="385763"/>
          </a:xfrm>
          <a:prstGeom prst="ellipse">
            <a:avLst/>
          </a:prstGeom>
          <a:solidFill>
            <a:srgbClr val="0072BC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2"/>
          <p:cNvSpPr txBox="1"/>
          <p:nvPr/>
        </p:nvSpPr>
        <p:spPr>
          <a:xfrm>
            <a:off x="697004" y="6181725"/>
            <a:ext cx="501881" cy="327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0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9" name="Google Shape;229;p32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07190" y="5805662"/>
            <a:ext cx="799679" cy="79967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292BD38-E497-76EA-0395-57F567720C10}"/>
              </a:ext>
            </a:extLst>
          </p:cNvPr>
          <p:cNvSpPr/>
          <p:nvPr userDrawn="1"/>
        </p:nvSpPr>
        <p:spPr bwMode="auto">
          <a:xfrm>
            <a:off x="755062" y="6167438"/>
            <a:ext cx="385762" cy="385762"/>
          </a:xfrm>
          <a:prstGeom prst="ellipse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5A8DCD0C-B564-31E2-4E51-6C13BBCA629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97002" y="6181726"/>
            <a:ext cx="501882" cy="32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0" kern="12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3B405BB5-1723-47E6-8FDA-E36D86FBCAE4}" type="slidenum">
              <a:rPr lang="en-US" altLang="en-US" sz="1100" smtClean="0"/>
              <a:pPr/>
              <a:t>‹#›</a:t>
            </a:fld>
            <a:endParaRPr lang="en-US" altLang="en-US" sz="1100" dirty="0"/>
          </a:p>
        </p:txBody>
      </p:sp>
      <p:pic>
        <p:nvPicPr>
          <p:cNvPr id="9" name="Picture 8">
            <a:hlinkClick r:id="rId2"/>
            <a:extLst>
              <a:ext uri="{FF2B5EF4-FFF2-40B4-BE49-F238E27FC236}">
                <a16:creationId xmlns:a16="http://schemas.microsoft.com/office/drawing/2014/main" id="{DC4729F3-483A-2754-54CC-80A0A44C0E6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 bwMode="auto">
          <a:xfrm>
            <a:off x="10807189" y="5805661"/>
            <a:ext cx="799678" cy="799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089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3"/>
          <p:cNvSpPr txBox="1">
            <a:spLocks noGrp="1"/>
          </p:cNvSpPr>
          <p:nvPr>
            <p:ph type="ftr" idx="11"/>
          </p:nvPr>
        </p:nvSpPr>
        <p:spPr>
          <a:xfrm>
            <a:off x="4162751" y="6052088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232" name="Google Shape;232;p33"/>
          <p:cNvSpPr/>
          <p:nvPr/>
        </p:nvSpPr>
        <p:spPr>
          <a:xfrm>
            <a:off x="755063" y="6167437"/>
            <a:ext cx="385763" cy="385763"/>
          </a:xfrm>
          <a:prstGeom prst="ellipse">
            <a:avLst/>
          </a:prstGeom>
          <a:solidFill>
            <a:srgbClr val="0072BC"/>
          </a:solidFill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3"/>
          <p:cNvSpPr txBox="1"/>
          <p:nvPr/>
        </p:nvSpPr>
        <p:spPr>
          <a:xfrm>
            <a:off x="697004" y="6181725"/>
            <a:ext cx="501881" cy="327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1067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‹#›</a:t>
            </a:fld>
            <a:endParaRPr sz="10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4" name="Google Shape;234;p33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07190" y="5805662"/>
            <a:ext cx="799679" cy="79967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5E56829-68B6-5561-1CF4-72FDE5DCD06C}"/>
              </a:ext>
            </a:extLst>
          </p:cNvPr>
          <p:cNvSpPr/>
          <p:nvPr userDrawn="1"/>
        </p:nvSpPr>
        <p:spPr bwMode="auto">
          <a:xfrm>
            <a:off x="755062" y="6167438"/>
            <a:ext cx="385762" cy="385762"/>
          </a:xfrm>
          <a:prstGeom prst="ellipse">
            <a:avLst/>
          </a:prstGeom>
          <a:solidFill>
            <a:srgbClr val="0072B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Rectangle 69">
            <a:extLst>
              <a:ext uri="{FF2B5EF4-FFF2-40B4-BE49-F238E27FC236}">
                <a16:creationId xmlns:a16="http://schemas.microsoft.com/office/drawing/2014/main" id="{115FB227-5EB8-68C0-50EB-951A6133B62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97002" y="6181726"/>
            <a:ext cx="501882" cy="32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000" b="0" kern="1200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fld id="{3B405BB5-1723-47E6-8FDA-E36D86FBCAE4}" type="slidenum">
              <a:rPr lang="en-US" altLang="en-US" sz="1100" smtClean="0"/>
              <a:pPr/>
              <a:t>‹#›</a:t>
            </a:fld>
            <a:endParaRPr lang="en-US" altLang="en-US" sz="1100" dirty="0"/>
          </a:p>
        </p:txBody>
      </p:sp>
      <p:pic>
        <p:nvPicPr>
          <p:cNvPr id="8" name="Picture 7">
            <a:hlinkClick r:id="rId2"/>
            <a:extLst>
              <a:ext uri="{FF2B5EF4-FFF2-40B4-BE49-F238E27FC236}">
                <a16:creationId xmlns:a16="http://schemas.microsoft.com/office/drawing/2014/main" id="{3864ECB6-E2DE-C600-DAE0-A71D515E3B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 bwMode="auto">
          <a:xfrm>
            <a:off x="10807189" y="5805661"/>
            <a:ext cx="799678" cy="799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637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 txBox="1">
            <a:spLocks noGrp="1"/>
          </p:cNvSpPr>
          <p:nvPr>
            <p:ph type="title"/>
          </p:nvPr>
        </p:nvSpPr>
        <p:spPr>
          <a:xfrm>
            <a:off x="565151" y="495302"/>
            <a:ext cx="10869083" cy="109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33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 dirty="0"/>
          </a:p>
        </p:txBody>
      </p:sp>
      <p:sp>
        <p:nvSpPr>
          <p:cNvPr id="148" name="Google Shape;148;p24"/>
          <p:cNvSpPr txBox="1">
            <a:spLocks noGrp="1"/>
          </p:cNvSpPr>
          <p:nvPr>
            <p:ph type="body" idx="1"/>
          </p:nvPr>
        </p:nvSpPr>
        <p:spPr>
          <a:xfrm>
            <a:off x="592669" y="1714500"/>
            <a:ext cx="10814049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folHlink"/>
              </a:buClr>
              <a:buSzPts val="18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folHlink"/>
              </a:buClr>
              <a:buSzPts val="1500"/>
              <a:buFont typeface="Noto Sans Symbols"/>
              <a:buChar char="▪"/>
              <a:defRPr sz="21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ill Sans"/>
              <a:buChar char="•"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hlink"/>
              </a:buClr>
              <a:buSzPts val="1500"/>
              <a:buFont typeface="Gill Sans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111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Gill Sans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111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Gill Sans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111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Gill Sans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111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Gill Sans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111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Gill Sans"/>
              <a:buChar char="•"/>
              <a:defRPr sz="15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 dirty="0"/>
          </a:p>
        </p:txBody>
      </p:sp>
      <p:sp>
        <p:nvSpPr>
          <p:cNvPr id="149" name="Google Shape;149;p24"/>
          <p:cNvSpPr txBox="1">
            <a:spLocks noGrp="1"/>
          </p:cNvSpPr>
          <p:nvPr>
            <p:ph type="dt" idx="10"/>
          </p:nvPr>
        </p:nvSpPr>
        <p:spPr>
          <a:xfrm>
            <a:off x="592668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50" name="Google Shape;150;p24"/>
          <p:cNvSpPr txBox="1">
            <a:spLocks noGrp="1"/>
          </p:cNvSpPr>
          <p:nvPr>
            <p:ph type="ftr" idx="11"/>
          </p:nvPr>
        </p:nvSpPr>
        <p:spPr>
          <a:xfrm>
            <a:off x="41910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en-US">
                <a:solidFill>
                  <a:schemeClr val="bg1">
                    <a:lumMod val="25000"/>
                  </a:schemeClr>
                </a:solidFill>
              </a:rPr>
              <a:t>Developed by the eLearning Unit @Kab</a:t>
            </a:r>
            <a:endParaRPr lang="en-US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151" name="Google Shape;151;p24"/>
          <p:cNvSpPr txBox="1">
            <a:spLocks noGrp="1"/>
          </p:cNvSpPr>
          <p:nvPr>
            <p:ph type="sldNum" idx="12"/>
          </p:nvPr>
        </p:nvSpPr>
        <p:spPr>
          <a:xfrm>
            <a:off x="8894233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67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fld id="{69604B0B-AC1F-4909-B6F7-BD01F05B16F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1839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3" r:id="rId2"/>
    <p:sldLayoutId id="2147483709" r:id="rId3"/>
    <p:sldLayoutId id="2147483712" r:id="rId4"/>
    <p:sldLayoutId id="2147483705" r:id="rId5"/>
    <p:sldLayoutId id="2147483713" r:id="rId6"/>
    <p:sldLayoutId id="2147483706" r:id="rId7"/>
    <p:sldLayoutId id="2147483707" r:id="rId8"/>
    <p:sldLayoutId id="2147483708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1" i="0" u="none" strike="noStrike" cap="none">
          <a:solidFill>
            <a:srgbClr val="003366"/>
          </a:solidFill>
          <a:latin typeface="Feast of Flesh BB" panose="02000506000000020004" pitchFamily="2" charset="0"/>
          <a:ea typeface="Feast of Flesh BB" panose="02000506000000020004" pitchFamily="2" charset="0"/>
          <a:cs typeface="Arial" panose="020B0604020202020204" pitchFamily="34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C14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>
            <a:extLst>
              <a:ext uri="{FF2B5EF4-FFF2-40B4-BE49-F238E27FC236}">
                <a16:creationId xmlns:a16="http://schemas.microsoft.com/office/drawing/2014/main" id="{1D33C039-ABA5-4351-9869-CB843639B14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76300" y="2895600"/>
            <a:ext cx="10439400" cy="1371600"/>
          </a:xfrm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/>
          <a:lstStyle/>
          <a:p>
            <a:pPr algn="ctr" eaLnBrk="1" hangingPunct="1">
              <a:defRPr/>
            </a:pPr>
            <a:r>
              <a:rPr lang="en-US" sz="4000" dirty="0">
                <a:ea typeface="+mj-ea"/>
              </a:rPr>
              <a:t>Insert Title or Topic </a:t>
            </a:r>
            <a:br>
              <a:rPr lang="en-US" sz="4000" dirty="0">
                <a:ea typeface="+mj-ea"/>
              </a:rPr>
            </a:br>
            <a:r>
              <a:rPr lang="en-US" sz="4000" dirty="0">
                <a:ea typeface="+mj-ea"/>
              </a:rPr>
              <a:t>Here</a:t>
            </a:r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A3A1B5C6-4A97-4981-9344-0D195060B71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57500" y="4483707"/>
            <a:ext cx="6477000" cy="1905000"/>
          </a:xfrm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/>
          <a:lstStyle/>
          <a:p>
            <a:pPr algn="ctr" eaLnBrk="1" hangingPunct="1">
              <a:defRPr/>
            </a:pPr>
            <a:r>
              <a:rPr lang="en-US" sz="2800" b="1" dirty="0">
                <a:ea typeface="+mn-ea"/>
              </a:rPr>
              <a:t>Sub Topic Goes here</a:t>
            </a:r>
            <a:endParaRPr lang="en-US" sz="2800" dirty="0">
              <a:ea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7CE607-4191-330B-F16A-7EE175A53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3366"/>
                </a:solidFill>
              </a:rPr>
              <a:t>Instructor/ Facilitator / Presenter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828DFA0-191A-4F3C-428E-5DBF4F98F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400" dirty="0"/>
              <a:t>Dr. First Last Name</a:t>
            </a:r>
          </a:p>
          <a:p>
            <a:r>
              <a:rPr lang="en-US" b="0" dirty="0">
                <a:solidFill>
                  <a:schemeClr val="tx1"/>
                </a:solidFill>
              </a:rPr>
              <a:t>Position</a:t>
            </a:r>
          </a:p>
          <a:p>
            <a:r>
              <a:rPr lang="en-US" b="0" dirty="0">
                <a:solidFill>
                  <a:schemeClr val="tx1"/>
                </a:solidFill>
              </a:rPr>
              <a:t>School Name / Department Name</a:t>
            </a:r>
          </a:p>
          <a:p>
            <a:r>
              <a:rPr lang="en-US" b="0" dirty="0">
                <a:solidFill>
                  <a:schemeClr val="tx1"/>
                </a:solidFill>
              </a:rPr>
              <a:t>Faculty name (If applicable)</a:t>
            </a:r>
          </a:p>
          <a:p>
            <a:r>
              <a:rPr lang="en-US" b="0" dirty="0">
                <a:solidFill>
                  <a:schemeClr val="tx1"/>
                </a:solidFill>
              </a:rPr>
              <a:t>Kabale University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519746-1971-2DEC-CA51-35C75197A9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35000" y="1632859"/>
            <a:ext cx="3708400" cy="3708400"/>
          </a:xfrm>
          <a:prstGeom prst="ellipse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1AE70B4-B222-7E22-7581-A9CB5D05493C}"/>
              </a:ext>
            </a:extLst>
          </p:cNvPr>
          <p:cNvSpPr txBox="1">
            <a:spLocks/>
          </p:cNvSpPr>
          <p:nvPr/>
        </p:nvSpPr>
        <p:spPr bwMode="auto">
          <a:xfrm>
            <a:off x="546333" y="5486400"/>
            <a:ext cx="388573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rgbClr val="0072BC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None/>
              <a:defRPr sz="1600" b="1">
                <a:solidFill>
                  <a:srgbClr val="0B8C45"/>
                </a:solidFill>
                <a:latin typeface="+mn-lt"/>
                <a:ea typeface="MS PGothic" panose="020B0600070205080204" pitchFamily="34" charset="-128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1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None/>
              <a:defRPr sz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None/>
              <a:defRPr sz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en-US" sz="1100" b="0" kern="0" dirty="0">
                <a:solidFill>
                  <a:schemeClr val="tx1"/>
                </a:solidFill>
              </a:rPr>
              <a:t>To change picture, right click and select </a:t>
            </a:r>
            <a:r>
              <a:rPr lang="en-US" sz="1100" kern="0" dirty="0">
                <a:solidFill>
                  <a:schemeClr val="tx1"/>
                </a:solidFill>
              </a:rPr>
              <a:t>Change Picture | This Device </a:t>
            </a:r>
            <a:r>
              <a:rPr lang="en-US" sz="1100" b="0" kern="0" dirty="0">
                <a:solidFill>
                  <a:schemeClr val="tx1"/>
                </a:solidFill>
              </a:rPr>
              <a:t>and then browse to your picture.</a:t>
            </a:r>
            <a:endParaRPr lang="en-US" sz="1100" kern="0" dirty="0">
              <a:solidFill>
                <a:schemeClr val="tx1"/>
              </a:solidFill>
            </a:endParaRPr>
          </a:p>
          <a:p>
            <a:pPr algn="ctr"/>
            <a:r>
              <a:rPr lang="en-US" sz="1100" i="1" kern="0" dirty="0">
                <a:solidFill>
                  <a:srgbClr val="FF0000"/>
                </a:solidFill>
              </a:rPr>
              <a:t>&gt;&gt; Remember to delete this text box after the edit &lt;&lt;</a:t>
            </a:r>
          </a:p>
        </p:txBody>
      </p:sp>
    </p:spTree>
    <p:extLst>
      <p:ext uri="{BB962C8B-B14F-4D97-AF65-F5344CB8AC3E}">
        <p14:creationId xmlns:p14="http://schemas.microsoft.com/office/powerpoint/2010/main" val="176841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7CE607-4191-330B-F16A-7EE175A53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3366"/>
                </a:solidFill>
              </a:rPr>
              <a:t>Instructors/ Facilitators / Presenters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828DFA0-191A-4F3C-428E-5DBF4F98F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2000" dirty="0"/>
              <a:t>Dr. First Last Name</a:t>
            </a:r>
          </a:p>
          <a:p>
            <a:pPr>
              <a:spcBef>
                <a:spcPts val="0"/>
              </a:spcBef>
            </a:pPr>
            <a:r>
              <a:rPr lang="en-US" sz="1200" b="0" dirty="0">
                <a:solidFill>
                  <a:schemeClr val="tx1"/>
                </a:solidFill>
              </a:rPr>
              <a:t>Position</a:t>
            </a:r>
          </a:p>
          <a:p>
            <a:pPr>
              <a:spcBef>
                <a:spcPts val="0"/>
              </a:spcBef>
            </a:pPr>
            <a:r>
              <a:rPr lang="en-US" sz="1200" b="0" dirty="0">
                <a:solidFill>
                  <a:schemeClr val="tx1"/>
                </a:solidFill>
              </a:rPr>
              <a:t>School Name / Department Name</a:t>
            </a:r>
          </a:p>
          <a:p>
            <a:pPr>
              <a:spcBef>
                <a:spcPts val="0"/>
              </a:spcBef>
            </a:pPr>
            <a:r>
              <a:rPr lang="en-US" sz="1200" b="0" dirty="0">
                <a:solidFill>
                  <a:schemeClr val="tx1"/>
                </a:solidFill>
              </a:rPr>
              <a:t>Faculty name (If applicable)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049DFF-C4D6-8B4B-8CF5-CEEE26B9E4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2000" dirty="0"/>
              <a:t>Dr. First Last Name</a:t>
            </a:r>
          </a:p>
          <a:p>
            <a:pPr>
              <a:spcBef>
                <a:spcPts val="0"/>
              </a:spcBef>
            </a:pPr>
            <a:r>
              <a:rPr lang="en-US" sz="1200" b="0" dirty="0">
                <a:solidFill>
                  <a:schemeClr val="tx1"/>
                </a:solidFill>
              </a:rPr>
              <a:t>Position</a:t>
            </a:r>
          </a:p>
          <a:p>
            <a:pPr>
              <a:spcBef>
                <a:spcPts val="0"/>
              </a:spcBef>
            </a:pPr>
            <a:r>
              <a:rPr lang="en-US" sz="1200" b="0" dirty="0">
                <a:solidFill>
                  <a:schemeClr val="tx1"/>
                </a:solidFill>
              </a:rPr>
              <a:t>School Name / Department Name</a:t>
            </a:r>
          </a:p>
          <a:p>
            <a:pPr>
              <a:spcBef>
                <a:spcPts val="0"/>
              </a:spcBef>
            </a:pPr>
            <a:r>
              <a:rPr lang="en-US" sz="1200" b="0" dirty="0">
                <a:solidFill>
                  <a:schemeClr val="tx1"/>
                </a:solidFill>
              </a:rPr>
              <a:t>Faculty name (If applicable)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FF9C37-E4A6-C5C5-3E2C-E39100CAC4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2000" dirty="0"/>
              <a:t>Dr. First Last Name</a:t>
            </a:r>
          </a:p>
          <a:p>
            <a:pPr>
              <a:spcBef>
                <a:spcPts val="0"/>
              </a:spcBef>
            </a:pPr>
            <a:r>
              <a:rPr lang="en-US" sz="1200" b="0" dirty="0">
                <a:solidFill>
                  <a:schemeClr val="tx1"/>
                </a:solidFill>
              </a:rPr>
              <a:t>Position</a:t>
            </a:r>
          </a:p>
          <a:p>
            <a:pPr>
              <a:spcBef>
                <a:spcPts val="0"/>
              </a:spcBef>
            </a:pPr>
            <a:r>
              <a:rPr lang="en-US" sz="1200" b="0" dirty="0">
                <a:solidFill>
                  <a:schemeClr val="tx1"/>
                </a:solidFill>
              </a:rPr>
              <a:t>School Name / Department Name</a:t>
            </a:r>
          </a:p>
          <a:p>
            <a:pPr>
              <a:spcBef>
                <a:spcPts val="0"/>
              </a:spcBef>
            </a:pPr>
            <a:r>
              <a:rPr lang="en-US" sz="1200" b="0" dirty="0">
                <a:solidFill>
                  <a:schemeClr val="tx1"/>
                </a:solidFill>
              </a:rPr>
              <a:t>Faculty name (If applicable)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519746-1971-2DEC-CA51-35C75197A9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23209" y="2362200"/>
            <a:ext cx="2133600" cy="2133600"/>
          </a:xfrm>
          <a:prstGeom prst="ellipse">
            <a:avLst/>
          </a:prstGeom>
        </p:spPr>
      </p:pic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91AE70B4-B222-7E22-7581-A9CB5D05493C}"/>
              </a:ext>
            </a:extLst>
          </p:cNvPr>
          <p:cNvSpPr txBox="1">
            <a:spLocks/>
          </p:cNvSpPr>
          <p:nvPr/>
        </p:nvSpPr>
        <p:spPr bwMode="auto">
          <a:xfrm>
            <a:off x="4153133" y="1567801"/>
            <a:ext cx="388573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anose="05000000000000000000" pitchFamily="2" charset="2"/>
              <a:buNone/>
              <a:defRPr sz="1800" b="1">
                <a:solidFill>
                  <a:srgbClr val="0072BC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None/>
              <a:defRPr sz="1600" b="1">
                <a:solidFill>
                  <a:srgbClr val="0B8C45"/>
                </a:solidFill>
                <a:latin typeface="+mn-lt"/>
                <a:ea typeface="MS PGothic" panose="020B0600070205080204" pitchFamily="34" charset="-128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1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None/>
              <a:defRPr sz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None/>
              <a:defRPr sz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en-US" sz="1100" b="0" kern="0" dirty="0">
                <a:solidFill>
                  <a:schemeClr val="tx1"/>
                </a:solidFill>
              </a:rPr>
              <a:t>To change picture, right click and select </a:t>
            </a:r>
            <a:r>
              <a:rPr lang="en-US" sz="1100" kern="0" dirty="0">
                <a:solidFill>
                  <a:schemeClr val="tx1"/>
                </a:solidFill>
              </a:rPr>
              <a:t>Change Picture | This Device </a:t>
            </a:r>
            <a:r>
              <a:rPr lang="en-US" sz="1100" b="0" kern="0" dirty="0">
                <a:solidFill>
                  <a:schemeClr val="tx1"/>
                </a:solidFill>
              </a:rPr>
              <a:t>and then browse to your picture.</a:t>
            </a:r>
            <a:endParaRPr lang="en-US" sz="1100" kern="0" dirty="0">
              <a:solidFill>
                <a:schemeClr val="tx1"/>
              </a:solidFill>
            </a:endParaRPr>
          </a:p>
          <a:p>
            <a:pPr algn="ctr"/>
            <a:r>
              <a:rPr lang="en-US" sz="1100" i="1" kern="0" dirty="0">
                <a:solidFill>
                  <a:srgbClr val="FF0000"/>
                </a:solidFill>
              </a:rPr>
              <a:t>&gt;&gt; Remember to delete this text box after the edit &lt;&lt;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FBBB8A-479D-56E9-4724-B2AB45FC85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029200" y="2368697"/>
            <a:ext cx="2133600" cy="2133600"/>
          </a:xfrm>
          <a:prstGeom prst="ellipse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1E7413-D3FE-0318-6B05-A846F62643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661399" y="2368697"/>
            <a:ext cx="2133600" cy="21336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4992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826097-0DFF-4C54-05A2-23D66B795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[Sub-section Heading Goes here]</a:t>
            </a:r>
            <a:endParaRPr lang="en-UG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1BDF3-4279-51E3-288D-FB285CD3FB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some details here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38808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D492D1F6-294E-4628-B514-D1C7BD735D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ea typeface="+mj-ea"/>
              </a:rPr>
              <a:t>Slide Detail – Layout 1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BF133110-D3B5-465B-8765-AC4AD1D079EE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571500" indent="-571500" eaLnBrk="1" hangingPunct="1">
              <a:buFont typeface="+mj-lt"/>
              <a:buAutoNum type="romanLcPeriod"/>
              <a:defRPr/>
            </a:pPr>
            <a:r>
              <a:rPr lang="en-US" sz="2000" dirty="0">
                <a:ea typeface="+mn-ea"/>
              </a:rPr>
              <a:t>When preparing your presentations, please ensure </a:t>
            </a:r>
            <a:r>
              <a:rPr lang="en-US" sz="2000" b="1" dirty="0">
                <a:ea typeface="+mn-ea"/>
              </a:rPr>
              <a:t>not to overcrowd</a:t>
            </a:r>
            <a:r>
              <a:rPr lang="en-US" sz="2000" dirty="0">
                <a:ea typeface="+mn-ea"/>
              </a:rPr>
              <a:t> the slides. Remember this is a PowerPoint presentation - not PowerPoint notes. As best practice, </a:t>
            </a:r>
            <a:r>
              <a:rPr lang="en-US" sz="2000" b="1" dirty="0">
                <a:ea typeface="+mn-ea"/>
              </a:rPr>
              <a:t>the minimum font size on your slides should be 20.</a:t>
            </a:r>
          </a:p>
          <a:p>
            <a:pPr marL="571500" indent="-571500" eaLnBrk="1" hangingPunct="1">
              <a:buFont typeface="+mj-lt"/>
              <a:buAutoNum type="romanLcPeriod"/>
              <a:defRPr/>
            </a:pPr>
            <a:r>
              <a:rPr lang="en-US" sz="2000" dirty="0">
                <a:ea typeface="+mn-ea"/>
              </a:rPr>
              <a:t>You are advised to explore the various slide layouts available. These will help you to organise your work in a more appropriate and neat way.</a:t>
            </a:r>
          </a:p>
          <a:p>
            <a:pPr marL="571500" indent="-571500" eaLnBrk="1" hangingPunct="1">
              <a:buFont typeface="+mj-lt"/>
              <a:buAutoNum type="romanLcPeriod"/>
              <a:defRPr/>
            </a:pPr>
            <a:r>
              <a:rPr lang="en-US" sz="2000" b="1" dirty="0">
                <a:ea typeface="+mn-ea"/>
              </a:rPr>
              <a:t>Do not change the font types and colors</a:t>
            </a:r>
            <a:r>
              <a:rPr lang="en-US" sz="2000" dirty="0">
                <a:ea typeface="+mn-ea"/>
              </a:rPr>
              <a:t>. They’ve been carefully selected by the Branding and Communications office. </a:t>
            </a:r>
          </a:p>
          <a:p>
            <a:pPr marL="571500" indent="-571500" eaLnBrk="1" hangingPunct="1">
              <a:buFont typeface="+mj-lt"/>
              <a:buAutoNum type="romanLcPeriod"/>
              <a:defRPr/>
            </a:pPr>
            <a:r>
              <a:rPr lang="en-US" sz="2000" dirty="0">
                <a:ea typeface="+mn-ea"/>
              </a:rPr>
              <a:t>For emphasis of text, you may choose to bolden, underline or both. However, you are discouraged from increasing the font size or color.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>
            <a:extLst>
              <a:ext uri="{FF2B5EF4-FFF2-40B4-BE49-F238E27FC236}">
                <a16:creationId xmlns:a16="http://schemas.microsoft.com/office/drawing/2014/main" id="{5B528812-EF34-4563-90D6-77EDD143B1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eaLnBrk="1" hangingPunct="1">
              <a:buFont typeface="Wingdings" charset="0"/>
              <a:buChar char="n"/>
              <a:defRPr/>
            </a:pPr>
            <a:r>
              <a:rPr lang="en-US" sz="2400" dirty="0">
                <a:ea typeface="+mn-ea"/>
              </a:rPr>
              <a:t>Background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sz="2400" dirty="0">
                <a:ea typeface="+mn-ea"/>
              </a:rPr>
              <a:t>Purpose of Study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sz="2400" dirty="0">
                <a:ea typeface="+mn-ea"/>
              </a:rPr>
              <a:t>Objectives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sz="2400" dirty="0">
                <a:ea typeface="+mn-ea"/>
              </a:rPr>
              <a:t>Research Questions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sz="2400" dirty="0">
                <a:ea typeface="+mn-ea"/>
              </a:rPr>
              <a:t>Significance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sz="2400" dirty="0">
                <a:ea typeface="+mn-ea"/>
              </a:rPr>
              <a:t>Literature Review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sz="2400" dirty="0">
                <a:ea typeface="+mn-ea"/>
              </a:rPr>
              <a:t>Methodology/ Research Design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sz="2400" dirty="0">
                <a:ea typeface="+mn-ea"/>
              </a:rPr>
              <a:t>Algorithm Design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sz="2400" dirty="0">
                <a:ea typeface="+mn-ea"/>
              </a:rPr>
              <a:t>Expected Limitations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sz="2400" dirty="0">
                <a:ea typeface="+mn-ea"/>
              </a:rPr>
              <a:t>Scope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C05101D6-89EC-4322-88A9-1C5E3A40DB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ea typeface="+mj-ea"/>
              </a:rPr>
              <a:t>Slide Detail – Layout 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D492D1F6-294E-4628-B514-D1C7BD735D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ea typeface="+mj-ea"/>
              </a:rPr>
              <a:t>Slide Title – Sample table (Please don’t change the colors / style)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E39B083-8EE1-3548-C4C8-9C86B203698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96667654"/>
              </p:ext>
            </p:extLst>
          </p:nvPr>
        </p:nvGraphicFramePr>
        <p:xfrm>
          <a:off x="709612" y="1604962"/>
          <a:ext cx="10415588" cy="433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3897">
                  <a:extLst>
                    <a:ext uri="{9D8B030D-6E8A-4147-A177-3AD203B41FA5}">
                      <a16:colId xmlns:a16="http://schemas.microsoft.com/office/drawing/2014/main" val="1181782983"/>
                    </a:ext>
                  </a:extLst>
                </a:gridCol>
                <a:gridCol w="2603897">
                  <a:extLst>
                    <a:ext uri="{9D8B030D-6E8A-4147-A177-3AD203B41FA5}">
                      <a16:colId xmlns:a16="http://schemas.microsoft.com/office/drawing/2014/main" val="1451583697"/>
                    </a:ext>
                  </a:extLst>
                </a:gridCol>
                <a:gridCol w="2603897">
                  <a:extLst>
                    <a:ext uri="{9D8B030D-6E8A-4147-A177-3AD203B41FA5}">
                      <a16:colId xmlns:a16="http://schemas.microsoft.com/office/drawing/2014/main" val="149494188"/>
                    </a:ext>
                  </a:extLst>
                </a:gridCol>
                <a:gridCol w="2603897">
                  <a:extLst>
                    <a:ext uri="{9D8B030D-6E8A-4147-A177-3AD203B41FA5}">
                      <a16:colId xmlns:a16="http://schemas.microsoft.com/office/drawing/2014/main" val="1463845559"/>
                    </a:ext>
                  </a:extLst>
                </a:gridCol>
              </a:tblGrid>
              <a:tr h="542330">
                <a:tc>
                  <a:txBody>
                    <a:bodyPr/>
                    <a:lstStyle/>
                    <a:p>
                      <a:r>
                        <a:rPr lang="en-US" dirty="0"/>
                        <a:t>Column Title 1</a:t>
                      </a:r>
                    </a:p>
                  </a:txBody>
                  <a:tcPr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Column Title 2</a:t>
                      </a:r>
                    </a:p>
                  </a:txBody>
                  <a:tcPr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Column Title 3</a:t>
                      </a:r>
                    </a:p>
                  </a:txBody>
                  <a:tcPr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AEAEA"/>
                          </a:solidFill>
                          <a:effectLst/>
                          <a:uLnTx/>
                          <a:uFillTx/>
                          <a:latin typeface="Gill Sans MT" panose="020B0502020104020203"/>
                          <a:ea typeface="+mn-ea"/>
                          <a:cs typeface="+mn-cs"/>
                        </a:rPr>
                        <a:t>Column Title 4</a:t>
                      </a:r>
                    </a:p>
                  </a:txBody>
                  <a:tcPr>
                    <a:solidFill>
                      <a:srgbClr val="0072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633933"/>
                  </a:ext>
                </a:extLst>
              </a:tr>
              <a:tr h="542330">
                <a:tc>
                  <a:txBody>
                    <a:bodyPr/>
                    <a:lstStyle/>
                    <a:p>
                      <a:r>
                        <a:rPr lang="en-US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300450"/>
                  </a:ext>
                </a:extLst>
              </a:tr>
              <a:tr h="542330">
                <a:tc>
                  <a:txBody>
                    <a:bodyPr/>
                    <a:lstStyle/>
                    <a:p>
                      <a:r>
                        <a:rPr lang="en-US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245116"/>
                  </a:ext>
                </a:extLst>
              </a:tr>
              <a:tr h="542330">
                <a:tc>
                  <a:txBody>
                    <a:bodyPr/>
                    <a:lstStyle/>
                    <a:p>
                      <a:r>
                        <a:rPr lang="en-US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611192"/>
                  </a:ext>
                </a:extLst>
              </a:tr>
              <a:tr h="542330">
                <a:tc>
                  <a:txBody>
                    <a:bodyPr/>
                    <a:lstStyle/>
                    <a:p>
                      <a:r>
                        <a:rPr lang="en-US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323067"/>
                  </a:ext>
                </a:extLst>
              </a:tr>
              <a:tr h="542330">
                <a:tc>
                  <a:txBody>
                    <a:bodyPr/>
                    <a:lstStyle/>
                    <a:p>
                      <a:r>
                        <a:rPr lang="en-US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48749"/>
                  </a:ext>
                </a:extLst>
              </a:tr>
              <a:tr h="542330">
                <a:tc>
                  <a:txBody>
                    <a:bodyPr/>
                    <a:lstStyle/>
                    <a:p>
                      <a:r>
                        <a:rPr lang="en-US" dirty="0"/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42671"/>
                  </a:ext>
                </a:extLst>
              </a:tr>
              <a:tr h="542330">
                <a:tc>
                  <a:txBody>
                    <a:bodyPr/>
                    <a:lstStyle/>
                    <a:p>
                      <a:r>
                        <a:rPr lang="en-US" dirty="0"/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39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919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5C5A616-CE55-4988-B186-8763572A47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>
                <a:ea typeface="+mj-ea"/>
              </a:rPr>
              <a:t>Comparison Layout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E168320E-9723-4C5A-AEA7-CE61EA26EE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charset="0"/>
              <a:buChar char="n"/>
              <a:defRPr/>
            </a:pPr>
            <a:r>
              <a:rPr lang="en-US" sz="2400" b="1" dirty="0">
                <a:ea typeface="+mn-ea"/>
              </a:rPr>
              <a:t>Lorem ipsum</a:t>
            </a:r>
            <a:r>
              <a:rPr lang="en-US" sz="2400" dirty="0">
                <a:ea typeface="+mn-ea"/>
              </a:rPr>
              <a:t> dolor sit </a:t>
            </a:r>
            <a:r>
              <a:rPr lang="en-US" sz="2400" dirty="0" err="1">
                <a:ea typeface="+mn-ea"/>
              </a:rPr>
              <a:t>amet</a:t>
            </a:r>
            <a:r>
              <a:rPr lang="en-US" sz="2400" dirty="0">
                <a:ea typeface="+mn-ea"/>
              </a:rPr>
              <a:t>, </a:t>
            </a:r>
            <a:r>
              <a:rPr lang="en-US" sz="2400" dirty="0" err="1">
                <a:ea typeface="+mn-ea"/>
              </a:rPr>
              <a:t>consectetuer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adipiscing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elit</a:t>
            </a:r>
            <a:r>
              <a:rPr lang="en-US" sz="2400" dirty="0">
                <a:ea typeface="+mn-ea"/>
              </a:rPr>
              <a:t>, sed diam </a:t>
            </a:r>
            <a:r>
              <a:rPr lang="en-US" sz="2400" dirty="0" err="1">
                <a:ea typeface="+mn-ea"/>
              </a:rPr>
              <a:t>nonummy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nibh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euismod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tincidunt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ut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laoreet</a:t>
            </a:r>
            <a:r>
              <a:rPr lang="en-US" sz="2400" dirty="0">
                <a:ea typeface="+mn-ea"/>
              </a:rPr>
              <a:t> dolore magna </a:t>
            </a:r>
            <a:r>
              <a:rPr lang="en-US" sz="2400" dirty="0" err="1">
                <a:ea typeface="+mn-ea"/>
              </a:rPr>
              <a:t>aliquam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erat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volutpat</a:t>
            </a:r>
            <a:r>
              <a:rPr lang="en-US" sz="2400" dirty="0">
                <a:ea typeface="+mn-ea"/>
              </a:rPr>
              <a:t>.</a:t>
            </a:r>
          </a:p>
          <a:p>
            <a:pPr eaLnBrk="1" hangingPunct="1">
              <a:buFont typeface="Wingdings" charset="0"/>
              <a:buChar char="n"/>
              <a:defRPr/>
            </a:pPr>
            <a:r>
              <a:rPr lang="en-US" sz="2400" dirty="0">
                <a:ea typeface="+mn-ea"/>
              </a:rPr>
              <a:t>Malware attacks are usually executed in two ways </a:t>
            </a:r>
            <a:r>
              <a:rPr lang="en-US" sz="2400" dirty="0" err="1">
                <a:ea typeface="+mn-ea"/>
              </a:rPr>
              <a:t>i.e</a:t>
            </a:r>
            <a:r>
              <a:rPr lang="en-US" sz="2400" dirty="0">
                <a:ea typeface="+mn-ea"/>
              </a:rPr>
              <a:t> the quick brown fox jumped over the lazy dog</a:t>
            </a:r>
          </a:p>
          <a:p>
            <a:pPr eaLnBrk="1" hangingPunct="1">
              <a:buFont typeface="Wingdings" charset="0"/>
              <a:buChar char="n"/>
              <a:defRPr/>
            </a:pPr>
            <a:endParaRPr lang="en-US" sz="2400" dirty="0"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FC949-6879-62DF-5F03-ED05AE96628C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eaLnBrk="1" hangingPunct="1">
              <a:buFont typeface="Wingdings" charset="0"/>
              <a:buChar char="n"/>
              <a:defRPr/>
            </a:pPr>
            <a:r>
              <a:rPr lang="en-US" sz="2400" b="1" dirty="0">
                <a:ea typeface="+mn-ea"/>
              </a:rPr>
              <a:t>Lorem ipsum</a:t>
            </a:r>
            <a:r>
              <a:rPr lang="en-US" sz="2400" dirty="0">
                <a:ea typeface="+mn-ea"/>
              </a:rPr>
              <a:t> dolor sit </a:t>
            </a:r>
            <a:r>
              <a:rPr lang="en-US" sz="2400" dirty="0" err="1">
                <a:ea typeface="+mn-ea"/>
              </a:rPr>
              <a:t>amet</a:t>
            </a:r>
            <a:r>
              <a:rPr lang="en-US" sz="2400" dirty="0">
                <a:ea typeface="+mn-ea"/>
              </a:rPr>
              <a:t>, </a:t>
            </a:r>
            <a:r>
              <a:rPr lang="en-US" sz="2400" dirty="0" err="1">
                <a:ea typeface="+mn-ea"/>
              </a:rPr>
              <a:t>consectetuer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adipiscing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elit</a:t>
            </a:r>
            <a:r>
              <a:rPr lang="en-US" sz="2400" dirty="0">
                <a:ea typeface="+mn-ea"/>
              </a:rPr>
              <a:t>, sed diam </a:t>
            </a:r>
            <a:r>
              <a:rPr lang="en-US" sz="2400" dirty="0" err="1">
                <a:ea typeface="+mn-ea"/>
              </a:rPr>
              <a:t>nonummy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nibh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euismod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tincidunt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ut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laoreet</a:t>
            </a:r>
            <a:r>
              <a:rPr lang="en-US" sz="2400" dirty="0">
                <a:ea typeface="+mn-ea"/>
              </a:rPr>
              <a:t> dolore magna </a:t>
            </a:r>
            <a:r>
              <a:rPr lang="en-US" sz="2400" dirty="0" err="1">
                <a:ea typeface="+mn-ea"/>
              </a:rPr>
              <a:t>aliquam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erat</a:t>
            </a:r>
            <a:r>
              <a:rPr lang="en-US" sz="2400" dirty="0">
                <a:ea typeface="+mn-ea"/>
              </a:rPr>
              <a:t> </a:t>
            </a:r>
            <a:r>
              <a:rPr lang="en-US" sz="2400" dirty="0" err="1">
                <a:ea typeface="+mn-ea"/>
              </a:rPr>
              <a:t>volutpat</a:t>
            </a:r>
            <a:r>
              <a:rPr lang="en-US" sz="2400" dirty="0">
                <a:ea typeface="+mn-ea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AC025BA2-856A-433C-96B8-5290A9FEB4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/>
          <a:lstStyle/>
          <a:p>
            <a:pPr algn="ctr" eaLnBrk="1" hangingPunct="1">
              <a:defRPr/>
            </a:pPr>
            <a:r>
              <a:rPr lang="en-US" dirty="0">
                <a:ea typeface="+mj-ea"/>
              </a:rPr>
              <a:t>Thank you | Asante | </a:t>
            </a:r>
            <a:r>
              <a:rPr lang="en-US" dirty="0" err="1">
                <a:ea typeface="+mj-ea"/>
              </a:rPr>
              <a:t>Mwebare</a:t>
            </a:r>
            <a:endParaRPr lang="en-US" b="0" dirty="0">
              <a:latin typeface="Montserrat" panose="02000505000000020004" pitchFamily="2" charset="0"/>
              <a:ea typeface="+mj-ea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AFD2DC-D725-B56A-4F46-39616E2487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="0" dirty="0">
                <a:solidFill>
                  <a:srgbClr val="0072BC"/>
                </a:solidFill>
                <a:latin typeface="Montserrat" panose="02000505000000020004" pitchFamily="2" charset="0"/>
                <a:ea typeface="+mj-ea"/>
              </a:rPr>
              <a:t>Thoughts? Suggestions?</a:t>
            </a:r>
            <a:endParaRPr lang="en-US" sz="4000" b="0" dirty="0">
              <a:solidFill>
                <a:srgbClr val="0072B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ld Stripes">
  <a:themeElements>
    <a:clrScheme name="Kab Colors">
      <a:dk1>
        <a:srgbClr val="00395E"/>
      </a:dk1>
      <a:lt1>
        <a:srgbClr val="FFFFFF"/>
      </a:lt1>
      <a:dk2>
        <a:srgbClr val="0072BC"/>
      </a:dk2>
      <a:lt2>
        <a:srgbClr val="FFC756"/>
      </a:lt2>
      <a:accent1>
        <a:srgbClr val="0072BC"/>
      </a:accent1>
      <a:accent2>
        <a:srgbClr val="038B45"/>
      </a:accent2>
      <a:accent3>
        <a:srgbClr val="FFC756"/>
      </a:accent3>
      <a:accent4>
        <a:srgbClr val="FFFF00"/>
      </a:accent4>
      <a:accent5>
        <a:srgbClr val="FFFFFF"/>
      </a:accent5>
      <a:accent6>
        <a:srgbClr val="C8C8C8"/>
      </a:accent6>
      <a:hlink>
        <a:srgbClr val="0072BC"/>
      </a:hlink>
      <a:folHlink>
        <a:srgbClr val="9A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F83A81D87ADD48B153945A7AD9B36A" ma:contentTypeVersion="5" ma:contentTypeDescription="Create a new document." ma:contentTypeScope="" ma:versionID="aa4437f7f0811d5ce46f617aa125e69d">
  <xsd:schema xmlns:xsd="http://www.w3.org/2001/XMLSchema" xmlns:xs="http://www.w3.org/2001/XMLSchema" xmlns:p="http://schemas.microsoft.com/office/2006/metadata/properties" xmlns:ns1="http://schemas.microsoft.com/sharepoint/v3" xmlns:ns2="881cbc62-9c94-4650-91c8-fbcdad032e96" targetNamespace="http://schemas.microsoft.com/office/2006/metadata/properties" ma:root="true" ma:fieldsID="b00f7090dbbe71aca3df0ea180e5e135" ns1:_="" ns2:_="">
    <xsd:import namespace="http://schemas.microsoft.com/sharepoint/v3"/>
    <xsd:import namespace="881cbc62-9c94-4650-91c8-fbcdad032e96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1cbc62-9c94-4650-91c8-fbcdad032e96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5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BF1E8DB7-85CF-4535-9057-C0CF629CD8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9F4FB4-210C-4D7F-AD00-7E353B77D5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81cbc62-9c94-4650-91c8-fbcdad032e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A26709E-099B-488B-B6AE-2FB760FB446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DC48363-C45F-47DE-807F-3F379983E91D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5.xml><?xml version="1.0" encoding="utf-8"?>
<ds:datastoreItem xmlns:ds="http://schemas.openxmlformats.org/officeDocument/2006/customXml" ds:itemID="{8B58F6CE-9CB4-432A-A53E-E990D221959C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Kab Ppt on ODEL Status for NCHE 27Jul2022_Final Draft</Template>
  <TotalTime>8647</TotalTime>
  <Words>487</Words>
  <Application>Microsoft Office PowerPoint</Application>
  <PresentationFormat>Widescreen</PresentationFormat>
  <Paragraphs>72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Arial Black</vt:lpstr>
      <vt:lpstr>Feast of Flesh BB</vt:lpstr>
      <vt:lpstr>Gill Sans</vt:lpstr>
      <vt:lpstr>Gill Sans MT</vt:lpstr>
      <vt:lpstr>Helvetica Neue</vt:lpstr>
      <vt:lpstr>Montserrat</vt:lpstr>
      <vt:lpstr>Noto Sans Symbols</vt:lpstr>
      <vt:lpstr>Wingdings</vt:lpstr>
      <vt:lpstr>Bold Stripes</vt:lpstr>
      <vt:lpstr>Insert Title or Topic  Here</vt:lpstr>
      <vt:lpstr>Instructor/ Facilitator / Presenter</vt:lpstr>
      <vt:lpstr>Instructors/ Facilitators / Presenters</vt:lpstr>
      <vt:lpstr>[Sub-section Heading Goes here]</vt:lpstr>
      <vt:lpstr>Slide Detail – Layout 1</vt:lpstr>
      <vt:lpstr>Slide Detail – Layout 2</vt:lpstr>
      <vt:lpstr>Slide Title – Sample table (Please don’t change the colors / style)</vt:lpstr>
      <vt:lpstr>Comparison Layout</vt:lpstr>
      <vt:lpstr>Thank you | Asante | Mwebare</vt:lpstr>
    </vt:vector>
  </TitlesOfParts>
  <Company>M 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S</dc:creator>
  <cp:lastModifiedBy>Collins Nuwagaba</cp:lastModifiedBy>
  <cp:revision>82</cp:revision>
  <cp:lastPrinted>2011-04-21T02:54:34Z</cp:lastPrinted>
  <dcterms:created xsi:type="dcterms:W3CDTF">2011-04-19T21:15:51Z</dcterms:created>
  <dcterms:modified xsi:type="dcterms:W3CDTF">2023-09-17T10:41:10Z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65M42YJNURMD-687781058-2</vt:lpwstr>
  </property>
  <property fmtid="{D5CDD505-2E9C-101B-9397-08002B2CF9AE}" pid="3" name="_dlc_DocIdItemGuid">
    <vt:lpwstr>c02aa712-e11b-47fb-b535-1242791038d0</vt:lpwstr>
  </property>
  <property fmtid="{D5CDD505-2E9C-101B-9397-08002B2CF9AE}" pid="4" name="_dlc_DocIdUrl">
    <vt:lpwstr>https://edit.findlay.edu/intranet/colleges/education/_layouts/15/DocIdRedir.aspx?ID=65M42YJNURMD-687781058-2, 65M42YJNURMD-687781058-2</vt:lpwstr>
  </property>
  <property fmtid="{D5CDD505-2E9C-101B-9397-08002B2CF9AE}" pid="5" name="display_urn:schemas-microsoft-com:office:office#Editor">
    <vt:lpwstr>Amy DePuy</vt:lpwstr>
  </property>
  <property fmtid="{D5CDD505-2E9C-101B-9397-08002B2CF9AE}" pid="6" name="display_urn:schemas-microsoft-com:office:office#Author">
    <vt:lpwstr>Amy DePuy</vt:lpwstr>
  </property>
</Properties>
</file>